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Open Sauce" charset="1" panose="00000500000000000000"/>
      <p:regular r:id="rId25"/>
    </p:embeddedFont>
    <p:embeddedFont>
      <p:font typeface="Akzidenz-Grotesk Heavy" charset="1" panose="02000503050000020004"/>
      <p:regular r:id="rId26"/>
    </p:embeddedFont>
    <p:embeddedFont>
      <p:font typeface="Akzidenz-Grotesk Bold" charset="1" panose="02000803050000020004"/>
      <p:regular r:id="rId27"/>
    </p:embeddedFont>
    <p:embeddedFont>
      <p:font typeface="Open Sauce Bold" charset="1" panose="00000800000000000000"/>
      <p:regular r:id="rId28"/>
    </p:embeddedFont>
    <p:embeddedFont>
      <p:font typeface="Akzidenz-Grotesk" charset="1" panose="02000503030000020003"/>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png>
</file>

<file path=ppt/media/image15.svg>
</file>

<file path=ppt/media/image16.jpeg>
</file>

<file path=ppt/media/image17.jpeg>
</file>

<file path=ppt/media/image18.png>
</file>

<file path=ppt/media/image19.svg>
</file>

<file path=ppt/media/image2.sv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svg>
</file>

<file path=ppt/media/image40.jpeg>
</file>

<file path=ppt/media/image41.jpeg>
</file>

<file path=ppt/media/image42.jpe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6.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jpe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 Id="rId6" Target="../media/image26.jpe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7.jpeg" Type="http://schemas.openxmlformats.org/officeDocument/2006/relationships/image"/><Relationship Id="rId5" Target="../media/image28.jpeg" Type="http://schemas.openxmlformats.org/officeDocument/2006/relationships/image"/><Relationship Id="rId6" Target="../media/image29.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30.jpeg" Type="http://schemas.openxmlformats.org/officeDocument/2006/relationships/image"/><Relationship Id="rId5" Target="../media/image3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32.jpeg" Type="http://schemas.openxmlformats.org/officeDocument/2006/relationships/image"/><Relationship Id="rId5" Target="../media/image33.jpeg" Type="http://schemas.openxmlformats.org/officeDocument/2006/relationships/image"/><Relationship Id="rId6" Target="../media/image34.jpeg" Type="http://schemas.openxmlformats.org/officeDocument/2006/relationships/image"/><Relationship Id="rId7" Target="../media/image35.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36.jpeg" Type="http://schemas.openxmlformats.org/officeDocument/2006/relationships/image"/><Relationship Id="rId5" Target="../media/image37.jpeg" Type="http://schemas.openxmlformats.org/officeDocument/2006/relationships/image"/><Relationship Id="rId6" Target="../media/image38.jpeg" Type="http://schemas.openxmlformats.org/officeDocument/2006/relationships/image"/><Relationship Id="rId7" Target="../media/image39.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40.jpeg" Type="http://schemas.openxmlformats.org/officeDocument/2006/relationships/image"/><Relationship Id="rId5" Target="../media/image18.png" Type="http://schemas.openxmlformats.org/officeDocument/2006/relationships/image"/><Relationship Id="rId6" Target="../media/image19.svg" Type="http://schemas.openxmlformats.org/officeDocument/2006/relationships/image"/><Relationship Id="rId7" Target="../media/image41.jpeg" Type="http://schemas.openxmlformats.org/officeDocument/2006/relationships/image"/><Relationship Id="rId8" Target="../media/image42.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3.png" Type="http://schemas.openxmlformats.org/officeDocument/2006/relationships/image"/><Relationship Id="rId3" Target="../media/image44.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3.png" Type="http://schemas.openxmlformats.org/officeDocument/2006/relationships/image"/><Relationship Id="rId3" Target="../media/image4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5.png" Type="http://schemas.openxmlformats.org/officeDocument/2006/relationships/image"/><Relationship Id="rId3" Target="../media/image46.svg" Type="http://schemas.openxmlformats.org/officeDocument/2006/relationships/image"/><Relationship Id="rId4" Target="../media/image47.png" Type="http://schemas.openxmlformats.org/officeDocument/2006/relationships/image"/><Relationship Id="rId5" Target="../media/image48.svg" Type="http://schemas.openxmlformats.org/officeDocument/2006/relationships/image"/><Relationship Id="rId6" Target="../media/image49.png" Type="http://schemas.openxmlformats.org/officeDocument/2006/relationships/image"/><Relationship Id="rId7" Target="../media/image5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jpeg" Type="http://schemas.openxmlformats.org/officeDocument/2006/relationships/image"/><Relationship Id="rId5" Target="../media/image1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2.jpeg" Type="http://schemas.openxmlformats.org/officeDocument/2006/relationships/image"/><Relationship Id="rId5" Target="../media/image1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 Id="rId6" Target="../media/image1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21.jpe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6.svg" Type="http://schemas.openxmlformats.org/officeDocument/2006/relationships/image"/><Relationship Id="rId2" Target="../media/image8.png" Type="http://schemas.openxmlformats.org/officeDocument/2006/relationships/image"/><Relationship Id="rId3" Target="../media/image9.svg" Type="http://schemas.openxmlformats.org/officeDocument/2006/relationships/image"/><Relationship Id="rId4" Target="../media/image22.jpeg" Type="http://schemas.openxmlformats.org/officeDocument/2006/relationships/image"/><Relationship Id="rId5" Target="../media/image23.jpeg" Type="http://schemas.openxmlformats.org/officeDocument/2006/relationships/image"/><Relationship Id="rId6" Target="../media/image24.jpeg" Type="http://schemas.openxmlformats.org/officeDocument/2006/relationships/image"/><Relationship Id="rId7" Target="../media/image25.jpeg" Type="http://schemas.openxmlformats.org/officeDocument/2006/relationships/image"/><Relationship Id="rId8" Target="../media/image13.jpeg" Type="http://schemas.openxmlformats.org/officeDocument/2006/relationships/image"/><Relationship Id="rId9"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411911" y="2308063"/>
            <a:ext cx="17464177" cy="10373846"/>
            <a:chOff x="0" y="0"/>
            <a:chExt cx="4599619" cy="2732206"/>
          </a:xfrm>
        </p:grpSpPr>
        <p:sp>
          <p:nvSpPr>
            <p:cNvPr name="Freeform 3" id="3"/>
            <p:cNvSpPr/>
            <p:nvPr/>
          </p:nvSpPr>
          <p:spPr>
            <a:xfrm flipH="false" flipV="false" rot="0">
              <a:off x="0" y="0"/>
              <a:ext cx="4599619" cy="2732206"/>
            </a:xfrm>
            <a:custGeom>
              <a:avLst/>
              <a:gdLst/>
              <a:ahLst/>
              <a:cxnLst/>
              <a:rect r="r" b="b" t="t" l="l"/>
              <a:pathLst>
                <a:path h="2732206" w="4599619">
                  <a:moveTo>
                    <a:pt x="44330" y="0"/>
                  </a:moveTo>
                  <a:lnTo>
                    <a:pt x="4555289" y="0"/>
                  </a:lnTo>
                  <a:cubicBezTo>
                    <a:pt x="4579772" y="0"/>
                    <a:pt x="4599619" y="19847"/>
                    <a:pt x="4599619" y="44330"/>
                  </a:cubicBezTo>
                  <a:lnTo>
                    <a:pt x="4599619" y="2687876"/>
                  </a:lnTo>
                  <a:cubicBezTo>
                    <a:pt x="4599619" y="2699633"/>
                    <a:pt x="4594948" y="2710909"/>
                    <a:pt x="4586635" y="2719222"/>
                  </a:cubicBezTo>
                  <a:cubicBezTo>
                    <a:pt x="4578321" y="2727536"/>
                    <a:pt x="4567046" y="2732206"/>
                    <a:pt x="4555289" y="2732206"/>
                  </a:cubicBezTo>
                  <a:lnTo>
                    <a:pt x="44330" y="2732206"/>
                  </a:lnTo>
                  <a:cubicBezTo>
                    <a:pt x="32573" y="2732206"/>
                    <a:pt x="21298" y="2727536"/>
                    <a:pt x="12984" y="2719222"/>
                  </a:cubicBezTo>
                  <a:cubicBezTo>
                    <a:pt x="4670" y="2710909"/>
                    <a:pt x="0" y="2699633"/>
                    <a:pt x="0" y="2687876"/>
                  </a:cubicBezTo>
                  <a:lnTo>
                    <a:pt x="0" y="44330"/>
                  </a:lnTo>
                  <a:cubicBezTo>
                    <a:pt x="0" y="32573"/>
                    <a:pt x="4670" y="21298"/>
                    <a:pt x="12984" y="12984"/>
                  </a:cubicBezTo>
                  <a:cubicBezTo>
                    <a:pt x="21298" y="4670"/>
                    <a:pt x="32573" y="0"/>
                    <a:pt x="44330" y="0"/>
                  </a:cubicBezTo>
                  <a:close/>
                </a:path>
              </a:pathLst>
            </a:custGeom>
            <a:solidFill>
              <a:srgbClr val="D6FF3F"/>
            </a:solidFill>
          </p:spPr>
        </p:sp>
        <p:sp>
          <p:nvSpPr>
            <p:cNvPr name="TextBox 4" id="4"/>
            <p:cNvSpPr txBox="true"/>
            <p:nvPr/>
          </p:nvSpPr>
          <p:spPr>
            <a:xfrm>
              <a:off x="0" y="-38100"/>
              <a:ext cx="4599619" cy="2770306"/>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4643834" y="863181"/>
            <a:ext cx="3512299" cy="669965"/>
            <a:chOff x="0" y="0"/>
            <a:chExt cx="4683065" cy="893286"/>
          </a:xfrm>
        </p:grpSpPr>
        <p:grpSp>
          <p:nvGrpSpPr>
            <p:cNvPr name="Group 6" id="6"/>
            <p:cNvGrpSpPr/>
            <p:nvPr/>
          </p:nvGrpSpPr>
          <p:grpSpPr>
            <a:xfrm rot="0">
              <a:off x="0" y="0"/>
              <a:ext cx="3900061" cy="893286"/>
              <a:chOff x="0" y="0"/>
              <a:chExt cx="1774330" cy="406400"/>
            </a:xfrm>
          </p:grpSpPr>
          <p:sp>
            <p:nvSpPr>
              <p:cNvPr name="Freeform 7" id="7"/>
              <p:cNvSpPr/>
              <p:nvPr/>
            </p:nvSpPr>
            <p:spPr>
              <a:xfrm flipH="false" flipV="false" rot="0">
                <a:off x="0" y="0"/>
                <a:ext cx="1774330" cy="406400"/>
              </a:xfrm>
              <a:custGeom>
                <a:avLst/>
                <a:gdLst/>
                <a:ahLst/>
                <a:cxnLst/>
                <a:rect r="r" b="b" t="t" l="l"/>
                <a:pathLst>
                  <a:path h="406400" w="1774330">
                    <a:moveTo>
                      <a:pt x="1571130" y="0"/>
                    </a:moveTo>
                    <a:cubicBezTo>
                      <a:pt x="1683354" y="0"/>
                      <a:pt x="1774330" y="90976"/>
                      <a:pt x="1774330" y="203200"/>
                    </a:cubicBezTo>
                    <a:cubicBezTo>
                      <a:pt x="1774330" y="315424"/>
                      <a:pt x="1683354" y="406400"/>
                      <a:pt x="1571130"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8" id="8"/>
              <p:cNvSpPr txBox="true"/>
              <p:nvPr/>
            </p:nvSpPr>
            <p:spPr>
              <a:xfrm>
                <a:off x="0" y="-38100"/>
                <a:ext cx="1774330" cy="44450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428502" y="178936"/>
              <a:ext cx="535179" cy="535414"/>
            </a:xfrm>
            <a:custGeom>
              <a:avLst/>
              <a:gdLst/>
              <a:ahLst/>
              <a:cxnLst/>
              <a:rect r="r" b="b" t="t" l="l"/>
              <a:pathLst>
                <a:path h="535414" w="535179">
                  <a:moveTo>
                    <a:pt x="0" y="0"/>
                  </a:moveTo>
                  <a:lnTo>
                    <a:pt x="535179" y="0"/>
                  </a:lnTo>
                  <a:lnTo>
                    <a:pt x="535179" y="535414"/>
                  </a:lnTo>
                  <a:lnTo>
                    <a:pt x="0" y="5354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187095" y="185446"/>
              <a:ext cx="3495970" cy="484294"/>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Presentation</a:t>
              </a:r>
            </a:p>
          </p:txBody>
        </p:sp>
      </p:grpSp>
      <p:sp>
        <p:nvSpPr>
          <p:cNvPr name="AutoShape 11" id="11"/>
          <p:cNvSpPr/>
          <p:nvPr/>
        </p:nvSpPr>
        <p:spPr>
          <a:xfrm flipV="true">
            <a:off x="7863505" y="1198163"/>
            <a:ext cx="7960575" cy="0"/>
          </a:xfrm>
          <a:prstGeom prst="line">
            <a:avLst/>
          </a:prstGeom>
          <a:ln cap="rnd" w="19050">
            <a:solidFill>
              <a:srgbClr val="D6FF3F"/>
            </a:solidFill>
            <a:prstDash val="solid"/>
            <a:headEnd type="none" len="sm" w="sm"/>
            <a:tailEnd type="oval" len="lg" w="lg"/>
          </a:ln>
        </p:spPr>
      </p:sp>
      <p:grpSp>
        <p:nvGrpSpPr>
          <p:cNvPr name="Group 12" id="12"/>
          <p:cNvGrpSpPr/>
          <p:nvPr/>
        </p:nvGrpSpPr>
        <p:grpSpPr>
          <a:xfrm rot="0">
            <a:off x="1195837" y="863181"/>
            <a:ext cx="3185304" cy="669965"/>
            <a:chOff x="0" y="0"/>
            <a:chExt cx="4247072" cy="893286"/>
          </a:xfrm>
        </p:grpSpPr>
        <p:grpSp>
          <p:nvGrpSpPr>
            <p:cNvPr name="Group 13" id="13"/>
            <p:cNvGrpSpPr/>
            <p:nvPr/>
          </p:nvGrpSpPr>
          <p:grpSpPr>
            <a:xfrm rot="0">
              <a:off x="0" y="0"/>
              <a:ext cx="4247072" cy="893286"/>
              <a:chOff x="0" y="0"/>
              <a:chExt cx="1932203" cy="406400"/>
            </a:xfrm>
          </p:grpSpPr>
          <p:sp>
            <p:nvSpPr>
              <p:cNvPr name="Freeform 14" id="14"/>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15" id="15"/>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sp>
        <p:nvSpPr>
          <p:cNvPr name="Freeform 17" id="17"/>
          <p:cNvSpPr/>
          <p:nvPr/>
        </p:nvSpPr>
        <p:spPr>
          <a:xfrm flipH="false" flipV="false" rot="0">
            <a:off x="16481053" y="1056290"/>
            <a:ext cx="283746" cy="283746"/>
          </a:xfrm>
          <a:custGeom>
            <a:avLst/>
            <a:gdLst/>
            <a:ahLst/>
            <a:cxnLst/>
            <a:rect r="r" b="b" t="t" l="l"/>
            <a:pathLst>
              <a:path h="283746" w="283746">
                <a:moveTo>
                  <a:pt x="0" y="0"/>
                </a:moveTo>
                <a:lnTo>
                  <a:pt x="283747" y="0"/>
                </a:lnTo>
                <a:lnTo>
                  <a:pt x="283747" y="283746"/>
                </a:lnTo>
                <a:lnTo>
                  <a:pt x="0" y="28374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8" id="18"/>
          <p:cNvSpPr/>
          <p:nvPr/>
        </p:nvSpPr>
        <p:spPr>
          <a:xfrm flipH="false" flipV="false" rot="0">
            <a:off x="16829037" y="1056290"/>
            <a:ext cx="283746" cy="283746"/>
          </a:xfrm>
          <a:custGeom>
            <a:avLst/>
            <a:gdLst/>
            <a:ahLst/>
            <a:cxnLst/>
            <a:rect r="r" b="b" t="t" l="l"/>
            <a:pathLst>
              <a:path h="283746" w="283746">
                <a:moveTo>
                  <a:pt x="0" y="0"/>
                </a:moveTo>
                <a:lnTo>
                  <a:pt x="283746" y="0"/>
                </a:lnTo>
                <a:lnTo>
                  <a:pt x="283746" y="283746"/>
                </a:lnTo>
                <a:lnTo>
                  <a:pt x="0" y="28374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rnd">
            <a:noFill/>
            <a:prstDash val="solid"/>
            <a:round/>
          </a:ln>
        </p:spPr>
      </p:sp>
      <p:sp>
        <p:nvSpPr>
          <p:cNvPr name="Freeform 19" id="19"/>
          <p:cNvSpPr/>
          <p:nvPr/>
        </p:nvSpPr>
        <p:spPr>
          <a:xfrm flipH="false" flipV="false" rot="0">
            <a:off x="16132227" y="1056290"/>
            <a:ext cx="283746" cy="283746"/>
          </a:xfrm>
          <a:custGeom>
            <a:avLst/>
            <a:gdLst/>
            <a:ahLst/>
            <a:cxnLst/>
            <a:rect r="r" b="b" t="t" l="l"/>
            <a:pathLst>
              <a:path h="283746" w="283746">
                <a:moveTo>
                  <a:pt x="0" y="0"/>
                </a:moveTo>
                <a:lnTo>
                  <a:pt x="283746" y="0"/>
                </a:lnTo>
                <a:lnTo>
                  <a:pt x="283746" y="283746"/>
                </a:lnTo>
                <a:lnTo>
                  <a:pt x="0" y="28374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0" id="20"/>
          <p:cNvGrpSpPr/>
          <p:nvPr/>
        </p:nvGrpSpPr>
        <p:grpSpPr>
          <a:xfrm rot="0">
            <a:off x="1994848" y="5527884"/>
            <a:ext cx="7453135" cy="7297265"/>
            <a:chOff x="0" y="0"/>
            <a:chExt cx="1154686" cy="1130537"/>
          </a:xfrm>
        </p:grpSpPr>
        <p:sp>
          <p:nvSpPr>
            <p:cNvPr name="Freeform 21" id="21"/>
            <p:cNvSpPr/>
            <p:nvPr/>
          </p:nvSpPr>
          <p:spPr>
            <a:xfrm flipH="false" flipV="false" rot="0">
              <a:off x="0" y="0"/>
              <a:ext cx="1154686" cy="1130537"/>
            </a:xfrm>
            <a:custGeom>
              <a:avLst/>
              <a:gdLst/>
              <a:ahLst/>
              <a:cxnLst/>
              <a:rect r="r" b="b" t="t" l="l"/>
              <a:pathLst>
                <a:path h="1130537" w="1154686">
                  <a:moveTo>
                    <a:pt x="77906" y="0"/>
                  </a:moveTo>
                  <a:lnTo>
                    <a:pt x="1076780" y="0"/>
                  </a:lnTo>
                  <a:cubicBezTo>
                    <a:pt x="1097442" y="0"/>
                    <a:pt x="1117257" y="8208"/>
                    <a:pt x="1131867" y="22818"/>
                  </a:cubicBezTo>
                  <a:cubicBezTo>
                    <a:pt x="1146478" y="37428"/>
                    <a:pt x="1154686" y="57244"/>
                    <a:pt x="1154686" y="77906"/>
                  </a:cubicBezTo>
                  <a:lnTo>
                    <a:pt x="1154686" y="1052631"/>
                  </a:lnTo>
                  <a:cubicBezTo>
                    <a:pt x="1154686" y="1073293"/>
                    <a:pt x="1146478" y="1093109"/>
                    <a:pt x="1131867" y="1107719"/>
                  </a:cubicBezTo>
                  <a:cubicBezTo>
                    <a:pt x="1117257" y="1122329"/>
                    <a:pt x="1097442" y="1130537"/>
                    <a:pt x="1076780" y="1130537"/>
                  </a:cubicBezTo>
                  <a:lnTo>
                    <a:pt x="77906" y="1130537"/>
                  </a:lnTo>
                  <a:cubicBezTo>
                    <a:pt x="34880" y="1130537"/>
                    <a:pt x="0" y="1095658"/>
                    <a:pt x="0" y="1052631"/>
                  </a:cubicBezTo>
                  <a:lnTo>
                    <a:pt x="0" y="77906"/>
                  </a:lnTo>
                  <a:cubicBezTo>
                    <a:pt x="0" y="57244"/>
                    <a:pt x="8208" y="37428"/>
                    <a:pt x="22818" y="22818"/>
                  </a:cubicBezTo>
                  <a:cubicBezTo>
                    <a:pt x="37428" y="8208"/>
                    <a:pt x="57244" y="0"/>
                    <a:pt x="77906" y="0"/>
                  </a:cubicBezTo>
                  <a:close/>
                </a:path>
              </a:pathLst>
            </a:custGeom>
            <a:blipFill>
              <a:blip r:embed="rId8"/>
              <a:stretch>
                <a:fillRect l="-924" t="-51451" r="-26392" b="-43604"/>
              </a:stretch>
            </a:blipFill>
          </p:spPr>
        </p:sp>
      </p:grpSp>
      <p:grpSp>
        <p:nvGrpSpPr>
          <p:cNvPr name="Group 22" id="22"/>
          <p:cNvGrpSpPr/>
          <p:nvPr/>
        </p:nvGrpSpPr>
        <p:grpSpPr>
          <a:xfrm rot="0">
            <a:off x="2190314" y="5746057"/>
            <a:ext cx="1344522" cy="1344522"/>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1717"/>
            </a:solidFill>
            <a:ln cap="sq">
              <a:no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25" id="25"/>
          <p:cNvSpPr/>
          <p:nvPr/>
        </p:nvSpPr>
        <p:spPr>
          <a:xfrm flipH="false" flipV="false" rot="0">
            <a:off x="2528527" y="6084269"/>
            <a:ext cx="668096" cy="668096"/>
          </a:xfrm>
          <a:custGeom>
            <a:avLst/>
            <a:gdLst/>
            <a:ahLst/>
            <a:cxnLst/>
            <a:rect r="r" b="b" t="t" l="l"/>
            <a:pathLst>
              <a:path h="668096" w="668096">
                <a:moveTo>
                  <a:pt x="0" y="0"/>
                </a:moveTo>
                <a:lnTo>
                  <a:pt x="668096" y="0"/>
                </a:lnTo>
                <a:lnTo>
                  <a:pt x="668096" y="668097"/>
                </a:lnTo>
                <a:lnTo>
                  <a:pt x="0" y="668097"/>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a:ln cap="sq">
            <a:noFill/>
            <a:prstDash val="solid"/>
            <a:miter/>
          </a:ln>
        </p:spPr>
      </p:sp>
      <p:sp>
        <p:nvSpPr>
          <p:cNvPr name="TextBox 26" id="26"/>
          <p:cNvSpPr txBox="true"/>
          <p:nvPr/>
        </p:nvSpPr>
        <p:spPr>
          <a:xfrm rot="0">
            <a:off x="1195837" y="3245052"/>
            <a:ext cx="11114793" cy="2282832"/>
          </a:xfrm>
          <a:prstGeom prst="rect">
            <a:avLst/>
          </a:prstGeom>
        </p:spPr>
        <p:txBody>
          <a:bodyPr anchor="t" rtlCol="false" tIns="0" lIns="0" bIns="0" rIns="0">
            <a:spAutoFit/>
          </a:bodyPr>
          <a:lstStyle/>
          <a:p>
            <a:pPr algn="r" marL="0" indent="0" lvl="0">
              <a:lnSpc>
                <a:spcPts val="14164"/>
              </a:lnSpc>
              <a:spcBef>
                <a:spcPct val="0"/>
              </a:spcBef>
            </a:pPr>
            <a:r>
              <a:rPr lang="en-US" b="true" sz="16470" spc="-312" strike="noStrike" u="none">
                <a:solidFill>
                  <a:srgbClr val="171717"/>
                </a:solidFill>
                <a:latin typeface="Akzidenz-Grotesk Heavy"/>
                <a:ea typeface="Akzidenz-Grotesk Heavy"/>
                <a:cs typeface="Akzidenz-Grotesk Heavy"/>
                <a:sym typeface="Akzidenz-Grotesk Heavy"/>
              </a:rPr>
              <a:t>CREATIVE  </a:t>
            </a:r>
          </a:p>
        </p:txBody>
      </p:sp>
      <p:sp>
        <p:nvSpPr>
          <p:cNvPr name="TextBox 27" id="27"/>
          <p:cNvSpPr txBox="true"/>
          <p:nvPr/>
        </p:nvSpPr>
        <p:spPr>
          <a:xfrm rot="0">
            <a:off x="10500157" y="7709109"/>
            <a:ext cx="5915816" cy="1648460"/>
          </a:xfrm>
          <a:prstGeom prst="rect">
            <a:avLst/>
          </a:prstGeom>
        </p:spPr>
        <p:txBody>
          <a:bodyPr anchor="t" rtlCol="false" tIns="0" lIns="0" bIns="0" rIns="0">
            <a:spAutoFit/>
          </a:bodyPr>
          <a:lstStyle/>
          <a:p>
            <a:pPr algn="l">
              <a:lnSpc>
                <a:spcPts val="2635"/>
              </a:lnSpc>
            </a:pPr>
            <a:r>
              <a:rPr lang="en-US" sz="1700">
                <a:solidFill>
                  <a:srgbClr val="171717"/>
                </a:solidFill>
                <a:latin typeface="Open Sauce"/>
                <a:ea typeface="Open Sauce"/>
                <a:cs typeface="Open Sauce"/>
                <a:sym typeface="Open Sauce"/>
              </a:rPr>
              <a:t>Presentations serve as versatile communication tools, utilized for demonstrations, lectures, speeches, reports, and more. Typically delivered before an audience, they fulfill various purposes, making presentations powerful tools for both persuasion and education.</a:t>
            </a:r>
          </a:p>
        </p:txBody>
      </p:sp>
      <p:sp>
        <p:nvSpPr>
          <p:cNvPr name="TextBox 28" id="28"/>
          <p:cNvSpPr txBox="true"/>
          <p:nvPr/>
        </p:nvSpPr>
        <p:spPr>
          <a:xfrm rot="0">
            <a:off x="10087019" y="5483427"/>
            <a:ext cx="6535907" cy="2282832"/>
          </a:xfrm>
          <a:prstGeom prst="rect">
            <a:avLst/>
          </a:prstGeom>
        </p:spPr>
        <p:txBody>
          <a:bodyPr anchor="t" rtlCol="false" tIns="0" lIns="0" bIns="0" rIns="0">
            <a:spAutoFit/>
          </a:bodyPr>
          <a:lstStyle/>
          <a:p>
            <a:pPr algn="r" marL="0" indent="0" lvl="0">
              <a:lnSpc>
                <a:spcPts val="14164"/>
              </a:lnSpc>
              <a:spcBef>
                <a:spcPct val="0"/>
              </a:spcBef>
            </a:pPr>
            <a:r>
              <a:rPr lang="en-US" b="true" sz="16470" spc="-312" strike="noStrike" u="none">
                <a:solidFill>
                  <a:srgbClr val="171717"/>
                </a:solidFill>
                <a:latin typeface="Akzidenz-Grotesk Heavy"/>
                <a:ea typeface="Akzidenz-Grotesk Heavy"/>
                <a:cs typeface="Akzidenz-Grotesk Heavy"/>
                <a:sym typeface="Akzidenz-Grotesk Heavy"/>
              </a:rPr>
              <a:t>BRIEF</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3372240" cy="669965"/>
            <a:chOff x="0" y="0"/>
            <a:chExt cx="2045598" cy="406400"/>
          </a:xfrm>
        </p:grpSpPr>
        <p:sp>
          <p:nvSpPr>
            <p:cNvPr name="Freeform 3" id="3"/>
            <p:cNvSpPr/>
            <p:nvPr/>
          </p:nvSpPr>
          <p:spPr>
            <a:xfrm flipH="false" flipV="false" rot="0">
              <a:off x="0" y="0"/>
              <a:ext cx="2045598" cy="406400"/>
            </a:xfrm>
            <a:custGeom>
              <a:avLst/>
              <a:gdLst/>
              <a:ahLst/>
              <a:cxnLst/>
              <a:rect r="r" b="b" t="t" l="l"/>
              <a:pathLst>
                <a:path h="406400" w="2045598">
                  <a:moveTo>
                    <a:pt x="1842398" y="0"/>
                  </a:moveTo>
                  <a:cubicBezTo>
                    <a:pt x="1954622" y="0"/>
                    <a:pt x="2045598" y="90976"/>
                    <a:pt x="2045598" y="203200"/>
                  </a:cubicBezTo>
                  <a:cubicBezTo>
                    <a:pt x="2045598" y="315424"/>
                    <a:pt x="1954622" y="406400"/>
                    <a:pt x="1842398"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204559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680084"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sp>
        <p:nvSpPr>
          <p:cNvPr name="TextBox 11" id="11"/>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12" id="12"/>
          <p:cNvSpPr txBox="true"/>
          <p:nvPr/>
        </p:nvSpPr>
        <p:spPr>
          <a:xfrm rot="0">
            <a:off x="1932470" y="657758"/>
            <a:ext cx="2382205"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Target Audience</a:t>
            </a:r>
          </a:p>
        </p:txBody>
      </p:sp>
      <p:sp>
        <p:nvSpPr>
          <p:cNvPr name="TextBox 13" id="13"/>
          <p:cNvSpPr txBox="true"/>
          <p:nvPr/>
        </p:nvSpPr>
        <p:spPr>
          <a:xfrm rot="0">
            <a:off x="411911" y="1993390"/>
            <a:ext cx="16528387" cy="1845137"/>
          </a:xfrm>
          <a:prstGeom prst="rect">
            <a:avLst/>
          </a:prstGeom>
        </p:spPr>
        <p:txBody>
          <a:bodyPr anchor="t" rtlCol="false" tIns="0" lIns="0" bIns="0" rIns="0">
            <a:spAutoFit/>
          </a:bodyPr>
          <a:lstStyle/>
          <a:p>
            <a:pPr algn="r" marL="0" indent="0" lvl="0">
              <a:lnSpc>
                <a:spcPts val="11328"/>
              </a:lnSpc>
              <a:spcBef>
                <a:spcPct val="0"/>
              </a:spcBef>
            </a:pPr>
            <a:r>
              <a:rPr lang="en-US" b="true" sz="13172" spc="-289">
                <a:solidFill>
                  <a:srgbClr val="FFFFFF"/>
                </a:solidFill>
                <a:latin typeface="Akzidenz-Grotesk Heavy"/>
                <a:ea typeface="Akzidenz-Grotesk Heavy"/>
                <a:cs typeface="Akzidenz-Grotesk Heavy"/>
                <a:sym typeface="Akzidenz-Grotesk Heavy"/>
              </a:rPr>
              <a:t>TARGET AUDIENCE</a:t>
            </a:r>
          </a:p>
        </p:txBody>
      </p:sp>
      <p:grpSp>
        <p:nvGrpSpPr>
          <p:cNvPr name="Group 14" id="14"/>
          <p:cNvGrpSpPr/>
          <p:nvPr/>
        </p:nvGrpSpPr>
        <p:grpSpPr>
          <a:xfrm rot="0">
            <a:off x="17027608" y="3064067"/>
            <a:ext cx="231692" cy="231692"/>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8145492" y="4238204"/>
            <a:ext cx="8314784" cy="1240200"/>
          </a:xfrm>
          <a:prstGeom prst="rect">
            <a:avLst/>
          </a:prstGeom>
        </p:spPr>
        <p:txBody>
          <a:bodyPr anchor="t" rtlCol="false" tIns="0" lIns="0" bIns="0" rIns="0">
            <a:spAutoFit/>
          </a:bodyPr>
          <a:lstStyle/>
          <a:p>
            <a:pPr algn="just" marL="0" indent="0" lvl="0">
              <a:lnSpc>
                <a:spcPts val="2548"/>
              </a:lnSpc>
              <a:spcBef>
                <a:spcPct val="0"/>
              </a:spcBef>
            </a:pPr>
            <a:r>
              <a:rPr lang="en-US" sz="1698" strike="noStrike" u="none">
                <a:solidFill>
                  <a:srgbClr val="FFFFFF"/>
                </a:solidFill>
                <a:latin typeface="Open Sauce"/>
                <a:ea typeface="Open Sauce"/>
                <a:cs typeface="Open Sauce"/>
                <a:sym typeface="Open Sauce"/>
              </a:rPr>
              <a:t>Presentations are communication tools that can be used as demonstrations, lectures, speeches, reports, and more. It is mostly presented before an audience. It serves a variety of purposes, making presentations powerful tools for convincing and teaching.</a:t>
            </a:r>
          </a:p>
        </p:txBody>
      </p:sp>
      <p:grpSp>
        <p:nvGrpSpPr>
          <p:cNvPr name="Group 18" id="18"/>
          <p:cNvGrpSpPr/>
          <p:nvPr/>
        </p:nvGrpSpPr>
        <p:grpSpPr>
          <a:xfrm rot="0">
            <a:off x="8145492" y="5933997"/>
            <a:ext cx="2261641" cy="543047"/>
            <a:chOff x="0" y="0"/>
            <a:chExt cx="3015521" cy="724062"/>
          </a:xfrm>
        </p:grpSpPr>
        <p:grpSp>
          <p:nvGrpSpPr>
            <p:cNvPr name="Group 19" id="19"/>
            <p:cNvGrpSpPr/>
            <p:nvPr/>
          </p:nvGrpSpPr>
          <p:grpSpPr>
            <a:xfrm rot="0">
              <a:off x="0" y="0"/>
              <a:ext cx="3015521" cy="724062"/>
              <a:chOff x="0" y="0"/>
              <a:chExt cx="1692544" cy="406400"/>
            </a:xfrm>
          </p:grpSpPr>
          <p:sp>
            <p:nvSpPr>
              <p:cNvPr name="Freeform 20" id="20"/>
              <p:cNvSpPr/>
              <p:nvPr/>
            </p:nvSpPr>
            <p:spPr>
              <a:xfrm flipH="false" flipV="false" rot="0">
                <a:off x="0" y="0"/>
                <a:ext cx="1692544" cy="406400"/>
              </a:xfrm>
              <a:custGeom>
                <a:avLst/>
                <a:gdLst/>
                <a:ahLst/>
                <a:cxnLst/>
                <a:rect r="r" b="b" t="t" l="l"/>
                <a:pathLst>
                  <a:path h="406400" w="1692544">
                    <a:moveTo>
                      <a:pt x="1489344" y="0"/>
                    </a:moveTo>
                    <a:cubicBezTo>
                      <a:pt x="1601569" y="0"/>
                      <a:pt x="1692544" y="90976"/>
                      <a:pt x="1692544" y="203200"/>
                    </a:cubicBezTo>
                    <a:cubicBezTo>
                      <a:pt x="1692544" y="315424"/>
                      <a:pt x="1601569" y="406400"/>
                      <a:pt x="1489344"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21" id="21"/>
              <p:cNvSpPr txBox="true"/>
              <p:nvPr/>
            </p:nvSpPr>
            <p:spPr>
              <a:xfrm>
                <a:off x="0" y="-38100"/>
                <a:ext cx="1692544" cy="444500"/>
              </a:xfrm>
              <a:prstGeom prst="rect">
                <a:avLst/>
              </a:prstGeom>
            </p:spPr>
            <p:txBody>
              <a:bodyPr anchor="ctr" rtlCol="false" tIns="50800" lIns="50800" bIns="50800" rIns="50800"/>
              <a:lstStyle/>
              <a:p>
                <a:pPr algn="ctr">
                  <a:lnSpc>
                    <a:spcPts val="2660"/>
                  </a:lnSpc>
                </a:pPr>
              </a:p>
            </p:txBody>
          </p:sp>
        </p:grpSp>
        <p:sp>
          <p:nvSpPr>
            <p:cNvPr name="TextBox 22" id="22"/>
            <p:cNvSpPr txBox="true"/>
            <p:nvPr/>
          </p:nvSpPr>
          <p:spPr>
            <a:xfrm rot="0">
              <a:off x="81518" y="152623"/>
              <a:ext cx="2852485" cy="390242"/>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Target Audience</a:t>
              </a:r>
            </a:p>
          </p:txBody>
        </p:sp>
      </p:grpSp>
      <p:grpSp>
        <p:nvGrpSpPr>
          <p:cNvPr name="Group 23" id="23"/>
          <p:cNvGrpSpPr/>
          <p:nvPr/>
        </p:nvGrpSpPr>
        <p:grpSpPr>
          <a:xfrm rot="0">
            <a:off x="10571755" y="5925705"/>
            <a:ext cx="1330575" cy="543047"/>
            <a:chOff x="0" y="0"/>
            <a:chExt cx="995762" cy="406400"/>
          </a:xfrm>
        </p:grpSpPr>
        <p:sp>
          <p:nvSpPr>
            <p:cNvPr name="Freeform 24" id="24"/>
            <p:cNvSpPr/>
            <p:nvPr/>
          </p:nvSpPr>
          <p:spPr>
            <a:xfrm flipH="false" flipV="false" rot="0">
              <a:off x="0" y="0"/>
              <a:ext cx="995762" cy="406400"/>
            </a:xfrm>
            <a:custGeom>
              <a:avLst/>
              <a:gdLst/>
              <a:ahLst/>
              <a:cxnLst/>
              <a:rect r="r" b="b" t="t" l="l"/>
              <a:pathLst>
                <a:path h="406400" w="995762">
                  <a:moveTo>
                    <a:pt x="792562" y="0"/>
                  </a:moveTo>
                  <a:cubicBezTo>
                    <a:pt x="904787" y="0"/>
                    <a:pt x="995762" y="90976"/>
                    <a:pt x="995762" y="203200"/>
                  </a:cubicBezTo>
                  <a:cubicBezTo>
                    <a:pt x="995762" y="315424"/>
                    <a:pt x="904787" y="406400"/>
                    <a:pt x="79256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25" id="25"/>
            <p:cNvSpPr txBox="true"/>
            <p:nvPr/>
          </p:nvSpPr>
          <p:spPr>
            <a:xfrm>
              <a:off x="0" y="-38100"/>
              <a:ext cx="995762" cy="444500"/>
            </a:xfrm>
            <a:prstGeom prst="rect">
              <a:avLst/>
            </a:prstGeom>
          </p:spPr>
          <p:txBody>
            <a:bodyPr anchor="ctr" rtlCol="false" tIns="41176" lIns="41176" bIns="41176" rIns="41176"/>
            <a:lstStyle/>
            <a:p>
              <a:pPr algn="ctr">
                <a:lnSpc>
                  <a:spcPts val="2660"/>
                </a:lnSpc>
              </a:pPr>
            </a:p>
          </p:txBody>
        </p:sp>
      </p:grpSp>
      <p:grpSp>
        <p:nvGrpSpPr>
          <p:cNvPr name="Group 26" id="26"/>
          <p:cNvGrpSpPr/>
          <p:nvPr/>
        </p:nvGrpSpPr>
        <p:grpSpPr>
          <a:xfrm rot="0">
            <a:off x="12121405" y="5925705"/>
            <a:ext cx="2951283" cy="543047"/>
            <a:chOff x="0" y="0"/>
            <a:chExt cx="2208652" cy="406400"/>
          </a:xfrm>
        </p:grpSpPr>
        <p:sp>
          <p:nvSpPr>
            <p:cNvPr name="Freeform 27" id="27"/>
            <p:cNvSpPr/>
            <p:nvPr/>
          </p:nvSpPr>
          <p:spPr>
            <a:xfrm flipH="false" flipV="false" rot="0">
              <a:off x="0" y="0"/>
              <a:ext cx="2208652" cy="406400"/>
            </a:xfrm>
            <a:custGeom>
              <a:avLst/>
              <a:gdLst/>
              <a:ahLst/>
              <a:cxnLst/>
              <a:rect r="r" b="b" t="t" l="l"/>
              <a:pathLst>
                <a:path h="406400" w="2208652">
                  <a:moveTo>
                    <a:pt x="2005452" y="0"/>
                  </a:moveTo>
                  <a:cubicBezTo>
                    <a:pt x="2117676" y="0"/>
                    <a:pt x="2208652" y="90976"/>
                    <a:pt x="2208652" y="203200"/>
                  </a:cubicBezTo>
                  <a:cubicBezTo>
                    <a:pt x="2208652" y="315424"/>
                    <a:pt x="2117676" y="406400"/>
                    <a:pt x="200545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28" id="28"/>
            <p:cNvSpPr txBox="true"/>
            <p:nvPr/>
          </p:nvSpPr>
          <p:spPr>
            <a:xfrm>
              <a:off x="0" y="-38100"/>
              <a:ext cx="2208652" cy="444500"/>
            </a:xfrm>
            <a:prstGeom prst="rect">
              <a:avLst/>
            </a:prstGeom>
          </p:spPr>
          <p:txBody>
            <a:bodyPr anchor="ctr" rtlCol="false" tIns="41176" lIns="41176" bIns="41176" rIns="41176"/>
            <a:lstStyle/>
            <a:p>
              <a:pPr algn="ctr">
                <a:lnSpc>
                  <a:spcPts val="2660"/>
                </a:lnSpc>
              </a:pPr>
            </a:p>
          </p:txBody>
        </p:sp>
      </p:grpSp>
      <p:sp>
        <p:nvSpPr>
          <p:cNvPr name="Freeform 29" id="29"/>
          <p:cNvSpPr/>
          <p:nvPr/>
        </p:nvSpPr>
        <p:spPr>
          <a:xfrm flipH="false" flipV="false" rot="0">
            <a:off x="12341478" y="6079185"/>
            <a:ext cx="221999" cy="219501"/>
          </a:xfrm>
          <a:custGeom>
            <a:avLst/>
            <a:gdLst/>
            <a:ahLst/>
            <a:cxnLst/>
            <a:rect r="r" b="b" t="t" l="l"/>
            <a:pathLst>
              <a:path h="219501" w="221999">
                <a:moveTo>
                  <a:pt x="0" y="0"/>
                </a:moveTo>
                <a:lnTo>
                  <a:pt x="221999" y="0"/>
                </a:lnTo>
                <a:lnTo>
                  <a:pt x="221999" y="219501"/>
                </a:lnTo>
                <a:lnTo>
                  <a:pt x="0" y="21950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30" id="30"/>
          <p:cNvSpPr txBox="true"/>
          <p:nvPr/>
        </p:nvSpPr>
        <p:spPr>
          <a:xfrm rot="0">
            <a:off x="10623416" y="6033028"/>
            <a:ext cx="1227253" cy="299825"/>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2024</a:t>
            </a:r>
          </a:p>
        </p:txBody>
      </p:sp>
      <p:sp>
        <p:nvSpPr>
          <p:cNvPr name="TextBox 31" id="31"/>
          <p:cNvSpPr txBox="true"/>
          <p:nvPr/>
        </p:nvSpPr>
        <p:spPr>
          <a:xfrm rot="0">
            <a:off x="12725402" y="6033028"/>
            <a:ext cx="2115890" cy="297606"/>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Paucek and Lage</a:t>
            </a:r>
          </a:p>
        </p:txBody>
      </p:sp>
      <p:grpSp>
        <p:nvGrpSpPr>
          <p:cNvPr name="Group 32" id="32"/>
          <p:cNvGrpSpPr/>
          <p:nvPr/>
        </p:nvGrpSpPr>
        <p:grpSpPr>
          <a:xfrm rot="766180">
            <a:off x="-51544" y="4034784"/>
            <a:ext cx="5693411" cy="5693411"/>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6"/>
              <a:stretch>
                <a:fillRect l="0" t="-25000" r="0" b="-25000"/>
              </a:stretch>
            </a:blipFill>
          </p:spPr>
        </p:sp>
      </p:grpSp>
      <p:sp>
        <p:nvSpPr>
          <p:cNvPr name="Freeform 34" id="34"/>
          <p:cNvSpPr/>
          <p:nvPr/>
        </p:nvSpPr>
        <p:spPr>
          <a:xfrm flipH="false" flipV="false" rot="0">
            <a:off x="4571858" y="6208374"/>
            <a:ext cx="1859135" cy="1859135"/>
          </a:xfrm>
          <a:custGeom>
            <a:avLst/>
            <a:gdLst/>
            <a:ahLst/>
            <a:cxnLst/>
            <a:rect r="r" b="b" t="t" l="l"/>
            <a:pathLst>
              <a:path h="1859135" w="1859135">
                <a:moveTo>
                  <a:pt x="0" y="0"/>
                </a:moveTo>
                <a:lnTo>
                  <a:pt x="1859134" y="0"/>
                </a:lnTo>
                <a:lnTo>
                  <a:pt x="1859134" y="1859135"/>
                </a:lnTo>
                <a:lnTo>
                  <a:pt x="0" y="185913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3372240" cy="669965"/>
            <a:chOff x="0" y="0"/>
            <a:chExt cx="2045598" cy="406400"/>
          </a:xfrm>
        </p:grpSpPr>
        <p:sp>
          <p:nvSpPr>
            <p:cNvPr name="Freeform 3" id="3"/>
            <p:cNvSpPr/>
            <p:nvPr/>
          </p:nvSpPr>
          <p:spPr>
            <a:xfrm flipH="false" flipV="false" rot="0">
              <a:off x="0" y="0"/>
              <a:ext cx="2045598" cy="406400"/>
            </a:xfrm>
            <a:custGeom>
              <a:avLst/>
              <a:gdLst/>
              <a:ahLst/>
              <a:cxnLst/>
              <a:rect r="r" b="b" t="t" l="l"/>
              <a:pathLst>
                <a:path h="406400" w="2045598">
                  <a:moveTo>
                    <a:pt x="1842398" y="0"/>
                  </a:moveTo>
                  <a:cubicBezTo>
                    <a:pt x="1954622" y="0"/>
                    <a:pt x="2045598" y="90976"/>
                    <a:pt x="2045598" y="203200"/>
                  </a:cubicBezTo>
                  <a:cubicBezTo>
                    <a:pt x="2045598" y="315424"/>
                    <a:pt x="1954622" y="406400"/>
                    <a:pt x="1842398"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204559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680084"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grpSp>
        <p:nvGrpSpPr>
          <p:cNvPr name="Group 11" id="11"/>
          <p:cNvGrpSpPr/>
          <p:nvPr/>
        </p:nvGrpSpPr>
        <p:grpSpPr>
          <a:xfrm rot="0">
            <a:off x="966901" y="2124522"/>
            <a:ext cx="5022790" cy="4640046"/>
            <a:chOff x="0" y="0"/>
            <a:chExt cx="1101325" cy="1017403"/>
          </a:xfrm>
        </p:grpSpPr>
        <p:sp>
          <p:nvSpPr>
            <p:cNvPr name="Freeform 12" id="12"/>
            <p:cNvSpPr/>
            <p:nvPr/>
          </p:nvSpPr>
          <p:spPr>
            <a:xfrm flipH="false" flipV="false" rot="0">
              <a:off x="0" y="0"/>
              <a:ext cx="1101325" cy="1017403"/>
            </a:xfrm>
            <a:custGeom>
              <a:avLst/>
              <a:gdLst/>
              <a:ahLst/>
              <a:cxnLst/>
              <a:rect r="r" b="b" t="t" l="l"/>
              <a:pathLst>
                <a:path h="1017403" w="1101325">
                  <a:moveTo>
                    <a:pt x="0" y="0"/>
                  </a:moveTo>
                  <a:lnTo>
                    <a:pt x="1101325" y="0"/>
                  </a:lnTo>
                  <a:lnTo>
                    <a:pt x="1101325" y="1017403"/>
                  </a:lnTo>
                  <a:lnTo>
                    <a:pt x="0" y="1017403"/>
                  </a:lnTo>
                  <a:close/>
                </a:path>
              </a:pathLst>
            </a:custGeom>
            <a:blipFill>
              <a:blip r:embed="rId4"/>
              <a:stretch>
                <a:fillRect l="0" t="-31186" r="0" b="-31186"/>
              </a:stretch>
            </a:blipFill>
          </p:spPr>
        </p:sp>
      </p:grpSp>
      <p:grpSp>
        <p:nvGrpSpPr>
          <p:cNvPr name="Group 13" id="13"/>
          <p:cNvGrpSpPr/>
          <p:nvPr/>
        </p:nvGrpSpPr>
        <p:grpSpPr>
          <a:xfrm rot="-10800000">
            <a:off x="966901" y="5009513"/>
            <a:ext cx="5022790" cy="4058287"/>
            <a:chOff x="0" y="0"/>
            <a:chExt cx="1322875" cy="1068849"/>
          </a:xfrm>
        </p:grpSpPr>
        <p:sp>
          <p:nvSpPr>
            <p:cNvPr name="Freeform 14" id="14"/>
            <p:cNvSpPr/>
            <p:nvPr/>
          </p:nvSpPr>
          <p:spPr>
            <a:xfrm flipH="false" flipV="false" rot="0">
              <a:off x="0" y="0"/>
              <a:ext cx="1322875" cy="1048476"/>
            </a:xfrm>
            <a:custGeom>
              <a:avLst/>
              <a:gdLst/>
              <a:ahLst/>
              <a:cxnLst/>
              <a:rect r="r" b="b" t="t" l="l"/>
              <a:pathLst>
                <a:path h="1048476" w="1322875">
                  <a:moveTo>
                    <a:pt x="1276634" y="0"/>
                  </a:moveTo>
                  <a:lnTo>
                    <a:pt x="46241" y="0"/>
                  </a:lnTo>
                  <a:cubicBezTo>
                    <a:pt x="20703" y="0"/>
                    <a:pt x="0" y="20703"/>
                    <a:pt x="0" y="46241"/>
                  </a:cubicBezTo>
                  <a:lnTo>
                    <a:pt x="0" y="834648"/>
                  </a:lnTo>
                  <a:cubicBezTo>
                    <a:pt x="0" y="860186"/>
                    <a:pt x="20703" y="880889"/>
                    <a:pt x="46241" y="880889"/>
                  </a:cubicBezTo>
                  <a:lnTo>
                    <a:pt x="111239" y="880889"/>
                  </a:lnTo>
                  <a:cubicBezTo>
                    <a:pt x="136777" y="880889"/>
                    <a:pt x="157480" y="901592"/>
                    <a:pt x="157480" y="927130"/>
                  </a:cubicBezTo>
                  <a:lnTo>
                    <a:pt x="157480" y="1022608"/>
                  </a:lnTo>
                  <a:cubicBezTo>
                    <a:pt x="157480" y="1031975"/>
                    <a:pt x="162544" y="1040611"/>
                    <a:pt x="170719" y="1045183"/>
                  </a:cubicBezTo>
                  <a:cubicBezTo>
                    <a:pt x="178893" y="1049756"/>
                    <a:pt x="188902" y="1049553"/>
                    <a:pt x="196884" y="1044651"/>
                  </a:cubicBezTo>
                  <a:lnTo>
                    <a:pt x="424146" y="905087"/>
                  </a:lnTo>
                  <a:cubicBezTo>
                    <a:pt x="449911" y="889265"/>
                    <a:pt x="479555" y="880889"/>
                    <a:pt x="509791" y="880889"/>
                  </a:cubicBezTo>
                  <a:lnTo>
                    <a:pt x="1276634" y="880889"/>
                  </a:lnTo>
                  <a:cubicBezTo>
                    <a:pt x="1302172" y="880889"/>
                    <a:pt x="1322875" y="860186"/>
                    <a:pt x="1322875" y="834648"/>
                  </a:cubicBezTo>
                  <a:lnTo>
                    <a:pt x="1322875" y="46241"/>
                  </a:lnTo>
                  <a:cubicBezTo>
                    <a:pt x="1322875" y="33977"/>
                    <a:pt x="1318003" y="22215"/>
                    <a:pt x="1309331" y="13544"/>
                  </a:cubicBezTo>
                  <a:cubicBezTo>
                    <a:pt x="1300659" y="4872"/>
                    <a:pt x="1288898" y="0"/>
                    <a:pt x="1276634" y="0"/>
                  </a:cubicBezTo>
                  <a:close/>
                </a:path>
              </a:pathLst>
            </a:custGeom>
            <a:solidFill>
              <a:srgbClr val="D6FF3F"/>
            </a:solidFill>
            <a:ln cap="rnd">
              <a:noFill/>
              <a:prstDash val="solid"/>
              <a:round/>
            </a:ln>
          </p:spPr>
        </p:sp>
        <p:sp>
          <p:nvSpPr>
            <p:cNvPr name="TextBox 15" id="15"/>
            <p:cNvSpPr txBox="true"/>
            <p:nvPr/>
          </p:nvSpPr>
          <p:spPr>
            <a:xfrm>
              <a:off x="0" y="-38100"/>
              <a:ext cx="1322875" cy="916449"/>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6" id="16"/>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17" id="17"/>
          <p:cNvSpPr txBox="true"/>
          <p:nvPr/>
        </p:nvSpPr>
        <p:spPr>
          <a:xfrm rot="0">
            <a:off x="1932470" y="657758"/>
            <a:ext cx="2382205"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Target Audience</a:t>
            </a:r>
          </a:p>
        </p:txBody>
      </p:sp>
      <p:grpSp>
        <p:nvGrpSpPr>
          <p:cNvPr name="Group 18" id="18"/>
          <p:cNvGrpSpPr/>
          <p:nvPr/>
        </p:nvGrpSpPr>
        <p:grpSpPr>
          <a:xfrm rot="0">
            <a:off x="6632605" y="2124522"/>
            <a:ext cx="5022790" cy="4640046"/>
            <a:chOff x="0" y="0"/>
            <a:chExt cx="1101325" cy="1017403"/>
          </a:xfrm>
        </p:grpSpPr>
        <p:sp>
          <p:nvSpPr>
            <p:cNvPr name="Freeform 19" id="19"/>
            <p:cNvSpPr/>
            <p:nvPr/>
          </p:nvSpPr>
          <p:spPr>
            <a:xfrm flipH="false" flipV="false" rot="0">
              <a:off x="0" y="0"/>
              <a:ext cx="1101325" cy="1017403"/>
            </a:xfrm>
            <a:custGeom>
              <a:avLst/>
              <a:gdLst/>
              <a:ahLst/>
              <a:cxnLst/>
              <a:rect r="r" b="b" t="t" l="l"/>
              <a:pathLst>
                <a:path h="1017403" w="1101325">
                  <a:moveTo>
                    <a:pt x="0" y="0"/>
                  </a:moveTo>
                  <a:lnTo>
                    <a:pt x="1101325" y="0"/>
                  </a:lnTo>
                  <a:lnTo>
                    <a:pt x="1101325" y="1017403"/>
                  </a:lnTo>
                  <a:lnTo>
                    <a:pt x="0" y="1017403"/>
                  </a:lnTo>
                  <a:close/>
                </a:path>
              </a:pathLst>
            </a:custGeom>
            <a:blipFill>
              <a:blip r:embed="rId5"/>
              <a:stretch>
                <a:fillRect l="-119197" t="-34223" r="-55228" b="-63818"/>
              </a:stretch>
            </a:blipFill>
          </p:spPr>
        </p:sp>
      </p:grpSp>
      <p:grpSp>
        <p:nvGrpSpPr>
          <p:cNvPr name="Group 20" id="20"/>
          <p:cNvGrpSpPr/>
          <p:nvPr/>
        </p:nvGrpSpPr>
        <p:grpSpPr>
          <a:xfrm rot="-10800000">
            <a:off x="6632605" y="5009513"/>
            <a:ext cx="5022790" cy="4058287"/>
            <a:chOff x="0" y="0"/>
            <a:chExt cx="1322875" cy="1068849"/>
          </a:xfrm>
        </p:grpSpPr>
        <p:sp>
          <p:nvSpPr>
            <p:cNvPr name="Freeform 21" id="21"/>
            <p:cNvSpPr/>
            <p:nvPr/>
          </p:nvSpPr>
          <p:spPr>
            <a:xfrm flipH="false" flipV="false" rot="0">
              <a:off x="0" y="0"/>
              <a:ext cx="1322875" cy="1048476"/>
            </a:xfrm>
            <a:custGeom>
              <a:avLst/>
              <a:gdLst/>
              <a:ahLst/>
              <a:cxnLst/>
              <a:rect r="r" b="b" t="t" l="l"/>
              <a:pathLst>
                <a:path h="1048476" w="1322875">
                  <a:moveTo>
                    <a:pt x="1276634" y="0"/>
                  </a:moveTo>
                  <a:lnTo>
                    <a:pt x="46241" y="0"/>
                  </a:lnTo>
                  <a:cubicBezTo>
                    <a:pt x="20703" y="0"/>
                    <a:pt x="0" y="20703"/>
                    <a:pt x="0" y="46241"/>
                  </a:cubicBezTo>
                  <a:lnTo>
                    <a:pt x="0" y="834648"/>
                  </a:lnTo>
                  <a:cubicBezTo>
                    <a:pt x="0" y="860186"/>
                    <a:pt x="20703" y="880889"/>
                    <a:pt x="46241" y="880889"/>
                  </a:cubicBezTo>
                  <a:lnTo>
                    <a:pt x="111239" y="880889"/>
                  </a:lnTo>
                  <a:cubicBezTo>
                    <a:pt x="136777" y="880889"/>
                    <a:pt x="157480" y="901592"/>
                    <a:pt x="157480" y="927130"/>
                  </a:cubicBezTo>
                  <a:lnTo>
                    <a:pt x="157480" y="1022608"/>
                  </a:lnTo>
                  <a:cubicBezTo>
                    <a:pt x="157480" y="1031975"/>
                    <a:pt x="162544" y="1040611"/>
                    <a:pt x="170719" y="1045183"/>
                  </a:cubicBezTo>
                  <a:cubicBezTo>
                    <a:pt x="178893" y="1049756"/>
                    <a:pt x="188902" y="1049553"/>
                    <a:pt x="196884" y="1044651"/>
                  </a:cubicBezTo>
                  <a:lnTo>
                    <a:pt x="424146" y="905087"/>
                  </a:lnTo>
                  <a:cubicBezTo>
                    <a:pt x="449911" y="889265"/>
                    <a:pt x="479555" y="880889"/>
                    <a:pt x="509791" y="880889"/>
                  </a:cubicBezTo>
                  <a:lnTo>
                    <a:pt x="1276634" y="880889"/>
                  </a:lnTo>
                  <a:cubicBezTo>
                    <a:pt x="1302172" y="880889"/>
                    <a:pt x="1322875" y="860186"/>
                    <a:pt x="1322875" y="834648"/>
                  </a:cubicBezTo>
                  <a:lnTo>
                    <a:pt x="1322875" y="46241"/>
                  </a:lnTo>
                  <a:cubicBezTo>
                    <a:pt x="1322875" y="33977"/>
                    <a:pt x="1318003" y="22215"/>
                    <a:pt x="1309331" y="13544"/>
                  </a:cubicBezTo>
                  <a:cubicBezTo>
                    <a:pt x="1300659" y="4872"/>
                    <a:pt x="1288898" y="0"/>
                    <a:pt x="1276634" y="0"/>
                  </a:cubicBezTo>
                  <a:close/>
                </a:path>
              </a:pathLst>
            </a:custGeom>
            <a:solidFill>
              <a:srgbClr val="D6FF3F"/>
            </a:solidFill>
            <a:ln cap="rnd">
              <a:noFill/>
              <a:prstDash val="solid"/>
              <a:round/>
            </a:ln>
          </p:spPr>
        </p:sp>
        <p:sp>
          <p:nvSpPr>
            <p:cNvPr name="TextBox 22" id="22"/>
            <p:cNvSpPr txBox="true"/>
            <p:nvPr/>
          </p:nvSpPr>
          <p:spPr>
            <a:xfrm>
              <a:off x="0" y="-38100"/>
              <a:ext cx="1322875" cy="916449"/>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23" id="23"/>
          <p:cNvGrpSpPr/>
          <p:nvPr/>
        </p:nvGrpSpPr>
        <p:grpSpPr>
          <a:xfrm rot="0">
            <a:off x="12298309" y="2124522"/>
            <a:ext cx="5022790" cy="4640046"/>
            <a:chOff x="0" y="0"/>
            <a:chExt cx="1101325" cy="1017403"/>
          </a:xfrm>
        </p:grpSpPr>
        <p:sp>
          <p:nvSpPr>
            <p:cNvPr name="Freeform 24" id="24"/>
            <p:cNvSpPr/>
            <p:nvPr/>
          </p:nvSpPr>
          <p:spPr>
            <a:xfrm flipH="false" flipV="false" rot="0">
              <a:off x="0" y="0"/>
              <a:ext cx="1101325" cy="1017403"/>
            </a:xfrm>
            <a:custGeom>
              <a:avLst/>
              <a:gdLst/>
              <a:ahLst/>
              <a:cxnLst/>
              <a:rect r="r" b="b" t="t" l="l"/>
              <a:pathLst>
                <a:path h="1017403" w="1101325">
                  <a:moveTo>
                    <a:pt x="0" y="0"/>
                  </a:moveTo>
                  <a:lnTo>
                    <a:pt x="1101325" y="0"/>
                  </a:lnTo>
                  <a:lnTo>
                    <a:pt x="1101325" y="1017403"/>
                  </a:lnTo>
                  <a:lnTo>
                    <a:pt x="0" y="1017403"/>
                  </a:lnTo>
                  <a:close/>
                </a:path>
              </a:pathLst>
            </a:custGeom>
            <a:blipFill>
              <a:blip r:embed="rId6"/>
              <a:stretch>
                <a:fillRect l="-88248" t="-47641" r="-57741" b="-251779"/>
              </a:stretch>
            </a:blipFill>
          </p:spPr>
        </p:sp>
      </p:grpSp>
      <p:grpSp>
        <p:nvGrpSpPr>
          <p:cNvPr name="Group 25" id="25"/>
          <p:cNvGrpSpPr/>
          <p:nvPr/>
        </p:nvGrpSpPr>
        <p:grpSpPr>
          <a:xfrm rot="-10800000">
            <a:off x="12298309" y="5009513"/>
            <a:ext cx="5022790" cy="4058287"/>
            <a:chOff x="0" y="0"/>
            <a:chExt cx="1322875" cy="1068849"/>
          </a:xfrm>
        </p:grpSpPr>
        <p:sp>
          <p:nvSpPr>
            <p:cNvPr name="Freeform 26" id="26"/>
            <p:cNvSpPr/>
            <p:nvPr/>
          </p:nvSpPr>
          <p:spPr>
            <a:xfrm flipH="false" flipV="false" rot="0">
              <a:off x="0" y="0"/>
              <a:ext cx="1322875" cy="1048476"/>
            </a:xfrm>
            <a:custGeom>
              <a:avLst/>
              <a:gdLst/>
              <a:ahLst/>
              <a:cxnLst/>
              <a:rect r="r" b="b" t="t" l="l"/>
              <a:pathLst>
                <a:path h="1048476" w="1322875">
                  <a:moveTo>
                    <a:pt x="1276634" y="0"/>
                  </a:moveTo>
                  <a:lnTo>
                    <a:pt x="46241" y="0"/>
                  </a:lnTo>
                  <a:cubicBezTo>
                    <a:pt x="20703" y="0"/>
                    <a:pt x="0" y="20703"/>
                    <a:pt x="0" y="46241"/>
                  </a:cubicBezTo>
                  <a:lnTo>
                    <a:pt x="0" y="834648"/>
                  </a:lnTo>
                  <a:cubicBezTo>
                    <a:pt x="0" y="860186"/>
                    <a:pt x="20703" y="880889"/>
                    <a:pt x="46241" y="880889"/>
                  </a:cubicBezTo>
                  <a:lnTo>
                    <a:pt x="111239" y="880889"/>
                  </a:lnTo>
                  <a:cubicBezTo>
                    <a:pt x="136777" y="880889"/>
                    <a:pt x="157480" y="901592"/>
                    <a:pt x="157480" y="927130"/>
                  </a:cubicBezTo>
                  <a:lnTo>
                    <a:pt x="157480" y="1022608"/>
                  </a:lnTo>
                  <a:cubicBezTo>
                    <a:pt x="157480" y="1031975"/>
                    <a:pt x="162544" y="1040611"/>
                    <a:pt x="170719" y="1045183"/>
                  </a:cubicBezTo>
                  <a:cubicBezTo>
                    <a:pt x="178893" y="1049756"/>
                    <a:pt x="188902" y="1049553"/>
                    <a:pt x="196884" y="1044651"/>
                  </a:cubicBezTo>
                  <a:lnTo>
                    <a:pt x="424146" y="905087"/>
                  </a:lnTo>
                  <a:cubicBezTo>
                    <a:pt x="449911" y="889265"/>
                    <a:pt x="479555" y="880889"/>
                    <a:pt x="509791" y="880889"/>
                  </a:cubicBezTo>
                  <a:lnTo>
                    <a:pt x="1276634" y="880889"/>
                  </a:lnTo>
                  <a:cubicBezTo>
                    <a:pt x="1302172" y="880889"/>
                    <a:pt x="1322875" y="860186"/>
                    <a:pt x="1322875" y="834648"/>
                  </a:cubicBezTo>
                  <a:lnTo>
                    <a:pt x="1322875" y="46241"/>
                  </a:lnTo>
                  <a:cubicBezTo>
                    <a:pt x="1322875" y="33977"/>
                    <a:pt x="1318003" y="22215"/>
                    <a:pt x="1309331" y="13544"/>
                  </a:cubicBezTo>
                  <a:cubicBezTo>
                    <a:pt x="1300659" y="4872"/>
                    <a:pt x="1288898" y="0"/>
                    <a:pt x="1276634" y="0"/>
                  </a:cubicBezTo>
                  <a:close/>
                </a:path>
              </a:pathLst>
            </a:custGeom>
            <a:solidFill>
              <a:srgbClr val="D6FF3F"/>
            </a:solidFill>
          </p:spPr>
        </p:sp>
        <p:sp>
          <p:nvSpPr>
            <p:cNvPr name="TextBox 27" id="27"/>
            <p:cNvSpPr txBox="true"/>
            <p:nvPr/>
          </p:nvSpPr>
          <p:spPr>
            <a:xfrm>
              <a:off x="0" y="-38100"/>
              <a:ext cx="1322875" cy="916449"/>
            </a:xfrm>
            <a:prstGeom prst="rect">
              <a:avLst/>
            </a:prstGeom>
          </p:spPr>
          <p:txBody>
            <a:bodyPr anchor="ctr" rtlCol="false" tIns="50800" lIns="50800" bIns="50800" rIns="50800"/>
            <a:lstStyle/>
            <a:p>
              <a:pPr algn="ctr">
                <a:lnSpc>
                  <a:spcPts val="2659"/>
                </a:lnSpc>
              </a:pPr>
            </a:p>
          </p:txBody>
        </p:sp>
      </p:grpSp>
      <p:sp>
        <p:nvSpPr>
          <p:cNvPr name="TextBox 28" id="28"/>
          <p:cNvSpPr txBox="true"/>
          <p:nvPr/>
        </p:nvSpPr>
        <p:spPr>
          <a:xfrm rot="0">
            <a:off x="1355695" y="6093961"/>
            <a:ext cx="3535756" cy="847725"/>
          </a:xfrm>
          <a:prstGeom prst="rect">
            <a:avLst/>
          </a:prstGeom>
        </p:spPr>
        <p:txBody>
          <a:bodyPr anchor="t" rtlCol="false" tIns="0" lIns="0" bIns="0" rIns="0">
            <a:spAutoFit/>
          </a:bodyPr>
          <a:lstStyle/>
          <a:p>
            <a:pPr algn="l">
              <a:lnSpc>
                <a:spcPts val="3359"/>
              </a:lnSpc>
            </a:pPr>
            <a:r>
              <a:rPr lang="en-US" sz="2799" spc="-139" b="true">
                <a:solidFill>
                  <a:srgbClr val="292929"/>
                </a:solidFill>
                <a:latin typeface="Open Sauce Bold"/>
                <a:ea typeface="Open Sauce Bold"/>
                <a:cs typeface="Open Sauce Bold"/>
                <a:sym typeface="Open Sauce Bold"/>
              </a:rPr>
              <a:t>Pedro Fernandes,</a:t>
            </a:r>
          </a:p>
          <a:p>
            <a:pPr algn="l" marL="0" indent="0" lvl="1">
              <a:lnSpc>
                <a:spcPts val="3359"/>
              </a:lnSpc>
              <a:spcBef>
                <a:spcPct val="0"/>
              </a:spcBef>
            </a:pPr>
            <a:r>
              <a:rPr lang="en-US" b="true" sz="2799" spc="-139">
                <a:solidFill>
                  <a:srgbClr val="292929"/>
                </a:solidFill>
                <a:latin typeface="Open Sauce Bold"/>
                <a:ea typeface="Open Sauce Bold"/>
                <a:cs typeface="Open Sauce Bold"/>
                <a:sym typeface="Open Sauce Bold"/>
              </a:rPr>
              <a:t>Any City</a:t>
            </a:r>
          </a:p>
        </p:txBody>
      </p:sp>
      <p:sp>
        <p:nvSpPr>
          <p:cNvPr name="TextBox 29" id="29"/>
          <p:cNvSpPr txBox="true"/>
          <p:nvPr/>
        </p:nvSpPr>
        <p:spPr>
          <a:xfrm rot="0">
            <a:off x="1355695" y="7128045"/>
            <a:ext cx="4095810" cy="1594485"/>
          </a:xfrm>
          <a:prstGeom prst="rect">
            <a:avLst/>
          </a:prstGeom>
        </p:spPr>
        <p:txBody>
          <a:bodyPr anchor="t" rtlCol="false" tIns="0" lIns="0" bIns="0" rIns="0">
            <a:spAutoFit/>
          </a:bodyPr>
          <a:lstStyle/>
          <a:p>
            <a:pPr algn="l" marL="0" indent="0" lvl="0">
              <a:lnSpc>
                <a:spcPts val="2100"/>
              </a:lnSpc>
              <a:spcBef>
                <a:spcPct val="0"/>
              </a:spcBef>
            </a:pPr>
            <a:r>
              <a:rPr lang="en-US" sz="1400">
                <a:solidFill>
                  <a:srgbClr val="292929"/>
                </a:solidFill>
                <a:latin typeface="Open Sauce"/>
                <a:ea typeface="Open Sauce"/>
                <a:cs typeface="Open Sauce"/>
                <a:sym typeface="Open Sauce"/>
              </a:rPr>
              <a:t>Presentations are communication tools that can be used as demonstrations, lectures, speeches, reports, and more. It is mostly presented before an audience. It serves a variety of purposes, making presentations powerful tools for convincing and teaching.</a:t>
            </a:r>
          </a:p>
        </p:txBody>
      </p:sp>
      <p:sp>
        <p:nvSpPr>
          <p:cNvPr name="TextBox 30" id="30"/>
          <p:cNvSpPr txBox="true"/>
          <p:nvPr/>
        </p:nvSpPr>
        <p:spPr>
          <a:xfrm rot="0">
            <a:off x="7148825" y="6093961"/>
            <a:ext cx="3535756" cy="847725"/>
          </a:xfrm>
          <a:prstGeom prst="rect">
            <a:avLst/>
          </a:prstGeom>
        </p:spPr>
        <p:txBody>
          <a:bodyPr anchor="t" rtlCol="false" tIns="0" lIns="0" bIns="0" rIns="0">
            <a:spAutoFit/>
          </a:bodyPr>
          <a:lstStyle/>
          <a:p>
            <a:pPr algn="l" marL="0" indent="0" lvl="1">
              <a:lnSpc>
                <a:spcPts val="3359"/>
              </a:lnSpc>
              <a:spcBef>
                <a:spcPct val="0"/>
              </a:spcBef>
            </a:pPr>
            <a:r>
              <a:rPr lang="en-US" b="true" sz="2799" spc="-139">
                <a:solidFill>
                  <a:srgbClr val="292929"/>
                </a:solidFill>
                <a:latin typeface="Open Sauce Bold"/>
                <a:ea typeface="Open Sauce Bold"/>
                <a:cs typeface="Open Sauce Bold"/>
                <a:sym typeface="Open Sauce Bold"/>
              </a:rPr>
              <a:t>Eleanor Fitzgerald</a:t>
            </a:r>
            <a:r>
              <a:rPr lang="en-US" b="true" sz="2799" spc="-139" strike="noStrike" u="none">
                <a:solidFill>
                  <a:srgbClr val="292929"/>
                </a:solidFill>
                <a:latin typeface="Open Sauce Bold"/>
                <a:ea typeface="Open Sauce Bold"/>
                <a:cs typeface="Open Sauce Bold"/>
                <a:sym typeface="Open Sauce Bold"/>
              </a:rPr>
              <a:t>,</a:t>
            </a:r>
          </a:p>
          <a:p>
            <a:pPr algn="l" marL="0" indent="0" lvl="1">
              <a:lnSpc>
                <a:spcPts val="3359"/>
              </a:lnSpc>
              <a:spcBef>
                <a:spcPct val="0"/>
              </a:spcBef>
            </a:pPr>
            <a:r>
              <a:rPr lang="en-US" b="true" sz="2799" spc="-139" strike="noStrike" u="none">
                <a:solidFill>
                  <a:srgbClr val="292929"/>
                </a:solidFill>
                <a:latin typeface="Open Sauce Bold"/>
                <a:ea typeface="Open Sauce Bold"/>
                <a:cs typeface="Open Sauce Bold"/>
                <a:sym typeface="Open Sauce Bold"/>
              </a:rPr>
              <a:t>Any City</a:t>
            </a:r>
          </a:p>
        </p:txBody>
      </p:sp>
      <p:sp>
        <p:nvSpPr>
          <p:cNvPr name="TextBox 31" id="31"/>
          <p:cNvSpPr txBox="true"/>
          <p:nvPr/>
        </p:nvSpPr>
        <p:spPr>
          <a:xfrm rot="0">
            <a:off x="7148825" y="7128045"/>
            <a:ext cx="4007266" cy="1594485"/>
          </a:xfrm>
          <a:prstGeom prst="rect">
            <a:avLst/>
          </a:prstGeom>
        </p:spPr>
        <p:txBody>
          <a:bodyPr anchor="t" rtlCol="false" tIns="0" lIns="0" bIns="0" rIns="0">
            <a:spAutoFit/>
          </a:bodyPr>
          <a:lstStyle/>
          <a:p>
            <a:pPr algn="l" marL="0" indent="0" lvl="0">
              <a:lnSpc>
                <a:spcPts val="2100"/>
              </a:lnSpc>
              <a:spcBef>
                <a:spcPct val="0"/>
              </a:spcBef>
            </a:pPr>
            <a:r>
              <a:rPr lang="en-US" sz="1400">
                <a:solidFill>
                  <a:srgbClr val="292929"/>
                </a:solidFill>
                <a:latin typeface="Open Sauce"/>
                <a:ea typeface="Open Sauce"/>
                <a:cs typeface="Open Sauce"/>
                <a:sym typeface="Open Sauce"/>
              </a:rPr>
              <a:t>Presentations are communication tools that can be used as demonstrations, lectures, speeches, reports, and more. It is mostly presented before an audience. It serves a variety of purposes, making presentations powerful tools for convincing and teaching.</a:t>
            </a:r>
          </a:p>
        </p:txBody>
      </p:sp>
      <p:sp>
        <p:nvSpPr>
          <p:cNvPr name="TextBox 32" id="32"/>
          <p:cNvSpPr txBox="true"/>
          <p:nvPr/>
        </p:nvSpPr>
        <p:spPr>
          <a:xfrm rot="0">
            <a:off x="12835944" y="6093961"/>
            <a:ext cx="3535756" cy="847725"/>
          </a:xfrm>
          <a:prstGeom prst="rect">
            <a:avLst/>
          </a:prstGeom>
        </p:spPr>
        <p:txBody>
          <a:bodyPr anchor="t" rtlCol="false" tIns="0" lIns="0" bIns="0" rIns="0">
            <a:spAutoFit/>
          </a:bodyPr>
          <a:lstStyle/>
          <a:p>
            <a:pPr algn="l" marL="0" indent="0" lvl="1">
              <a:lnSpc>
                <a:spcPts val="3359"/>
              </a:lnSpc>
              <a:spcBef>
                <a:spcPct val="0"/>
              </a:spcBef>
            </a:pPr>
            <a:r>
              <a:rPr lang="en-US" b="true" sz="2799" spc="-139">
                <a:solidFill>
                  <a:srgbClr val="292929"/>
                </a:solidFill>
                <a:latin typeface="Open Sauce Bold"/>
                <a:ea typeface="Open Sauce Bold"/>
                <a:cs typeface="Open Sauce Bold"/>
                <a:sym typeface="Open Sauce Bold"/>
              </a:rPr>
              <a:t>Margarita Perez</a:t>
            </a:r>
            <a:r>
              <a:rPr lang="en-US" b="true" sz="2799" spc="-139" strike="noStrike" u="none">
                <a:solidFill>
                  <a:srgbClr val="292929"/>
                </a:solidFill>
                <a:latin typeface="Open Sauce Bold"/>
                <a:ea typeface="Open Sauce Bold"/>
                <a:cs typeface="Open Sauce Bold"/>
                <a:sym typeface="Open Sauce Bold"/>
              </a:rPr>
              <a:t>,</a:t>
            </a:r>
          </a:p>
          <a:p>
            <a:pPr algn="l" marL="0" indent="0" lvl="1">
              <a:lnSpc>
                <a:spcPts val="3359"/>
              </a:lnSpc>
              <a:spcBef>
                <a:spcPct val="0"/>
              </a:spcBef>
            </a:pPr>
            <a:r>
              <a:rPr lang="en-US" b="true" sz="2799" spc="-139" strike="noStrike" u="none">
                <a:solidFill>
                  <a:srgbClr val="292929"/>
                </a:solidFill>
                <a:latin typeface="Open Sauce Bold"/>
                <a:ea typeface="Open Sauce Bold"/>
                <a:cs typeface="Open Sauce Bold"/>
                <a:sym typeface="Open Sauce Bold"/>
              </a:rPr>
              <a:t>Any City</a:t>
            </a:r>
          </a:p>
        </p:txBody>
      </p:sp>
      <p:sp>
        <p:nvSpPr>
          <p:cNvPr name="TextBox 33" id="33"/>
          <p:cNvSpPr txBox="true"/>
          <p:nvPr/>
        </p:nvSpPr>
        <p:spPr>
          <a:xfrm rot="0">
            <a:off x="12835944" y="7128045"/>
            <a:ext cx="4007266" cy="1594485"/>
          </a:xfrm>
          <a:prstGeom prst="rect">
            <a:avLst/>
          </a:prstGeom>
        </p:spPr>
        <p:txBody>
          <a:bodyPr anchor="t" rtlCol="false" tIns="0" lIns="0" bIns="0" rIns="0">
            <a:spAutoFit/>
          </a:bodyPr>
          <a:lstStyle/>
          <a:p>
            <a:pPr algn="l" marL="0" indent="0" lvl="0">
              <a:lnSpc>
                <a:spcPts val="2100"/>
              </a:lnSpc>
              <a:spcBef>
                <a:spcPct val="0"/>
              </a:spcBef>
            </a:pPr>
            <a:r>
              <a:rPr lang="en-US" sz="1400">
                <a:solidFill>
                  <a:srgbClr val="292929"/>
                </a:solidFill>
                <a:latin typeface="Open Sauce"/>
                <a:ea typeface="Open Sauce"/>
                <a:cs typeface="Open Sauce"/>
                <a:sym typeface="Open Sauce"/>
              </a:rPr>
              <a:t>Presentations are communication tools that can be used as demonstrations, lectures, speeches, reports, and more. It is mostly presented before an audience. It serves a variety of purposes, making presentations powerful tools for convincing and teaching.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2882342" cy="669965"/>
            <a:chOff x="0" y="0"/>
            <a:chExt cx="1748426" cy="406400"/>
          </a:xfrm>
        </p:grpSpPr>
        <p:sp>
          <p:nvSpPr>
            <p:cNvPr name="Freeform 3" id="3"/>
            <p:cNvSpPr/>
            <p:nvPr/>
          </p:nvSpPr>
          <p:spPr>
            <a:xfrm flipH="false" flipV="false" rot="0">
              <a:off x="0" y="0"/>
              <a:ext cx="1748426" cy="406400"/>
            </a:xfrm>
            <a:custGeom>
              <a:avLst/>
              <a:gdLst/>
              <a:ahLst/>
              <a:cxnLst/>
              <a:rect r="r" b="b" t="t" l="l"/>
              <a:pathLst>
                <a:path h="406400" w="1748426">
                  <a:moveTo>
                    <a:pt x="1545226" y="0"/>
                  </a:moveTo>
                  <a:cubicBezTo>
                    <a:pt x="1657451" y="0"/>
                    <a:pt x="1748426" y="90976"/>
                    <a:pt x="1748426" y="203200"/>
                  </a:cubicBezTo>
                  <a:cubicBezTo>
                    <a:pt x="1748426" y="315424"/>
                    <a:pt x="1657451" y="406400"/>
                    <a:pt x="1545226"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1748426"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099059"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sp>
        <p:nvSpPr>
          <p:cNvPr name="TextBox 11" id="11"/>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12" id="12"/>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References</a:t>
            </a:r>
          </a:p>
        </p:txBody>
      </p:sp>
      <p:grpSp>
        <p:nvGrpSpPr>
          <p:cNvPr name="Group 13" id="13"/>
          <p:cNvGrpSpPr/>
          <p:nvPr/>
        </p:nvGrpSpPr>
        <p:grpSpPr>
          <a:xfrm rot="0">
            <a:off x="9767031" y="5173466"/>
            <a:ext cx="7492269" cy="4131068"/>
            <a:chOff x="0" y="0"/>
            <a:chExt cx="1474126" cy="812800"/>
          </a:xfrm>
        </p:grpSpPr>
        <p:sp>
          <p:nvSpPr>
            <p:cNvPr name="Freeform 14" id="14"/>
            <p:cNvSpPr/>
            <p:nvPr/>
          </p:nvSpPr>
          <p:spPr>
            <a:xfrm flipH="false" flipV="false" rot="0">
              <a:off x="0" y="0"/>
              <a:ext cx="1474126" cy="812800"/>
            </a:xfrm>
            <a:custGeom>
              <a:avLst/>
              <a:gdLst/>
              <a:ahLst/>
              <a:cxnLst/>
              <a:rect r="r" b="b" t="t" l="l"/>
              <a:pathLst>
                <a:path h="812800" w="1474126">
                  <a:moveTo>
                    <a:pt x="0" y="0"/>
                  </a:moveTo>
                  <a:lnTo>
                    <a:pt x="1474126" y="0"/>
                  </a:lnTo>
                  <a:lnTo>
                    <a:pt x="1474126" y="812800"/>
                  </a:lnTo>
                  <a:lnTo>
                    <a:pt x="0" y="812800"/>
                  </a:lnTo>
                  <a:close/>
                </a:path>
              </a:pathLst>
            </a:custGeom>
            <a:blipFill>
              <a:blip r:embed="rId4"/>
              <a:stretch>
                <a:fillRect l="0" t="-10454" r="0" b="-10454"/>
              </a:stretch>
            </a:blipFill>
          </p:spPr>
        </p:sp>
      </p:grpSp>
      <p:grpSp>
        <p:nvGrpSpPr>
          <p:cNvPr name="Group 15" id="15"/>
          <p:cNvGrpSpPr/>
          <p:nvPr/>
        </p:nvGrpSpPr>
        <p:grpSpPr>
          <a:xfrm rot="-1010438">
            <a:off x="5790329" y="5173466"/>
            <a:ext cx="4131068" cy="413106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5"/>
              <a:stretch>
                <a:fillRect l="0" t="-25000" r="0" b="-25000"/>
              </a:stretch>
            </a:blipFill>
          </p:spPr>
        </p:sp>
      </p:grpSp>
      <p:sp>
        <p:nvSpPr>
          <p:cNvPr name="TextBox 17" id="17"/>
          <p:cNvSpPr txBox="true"/>
          <p:nvPr/>
        </p:nvSpPr>
        <p:spPr>
          <a:xfrm rot="0">
            <a:off x="411911" y="2031970"/>
            <a:ext cx="16443168" cy="2754742"/>
          </a:xfrm>
          <a:prstGeom prst="rect">
            <a:avLst/>
          </a:prstGeom>
        </p:spPr>
        <p:txBody>
          <a:bodyPr anchor="t" rtlCol="false" tIns="0" lIns="0" bIns="0" rIns="0">
            <a:spAutoFit/>
          </a:bodyPr>
          <a:lstStyle/>
          <a:p>
            <a:pPr algn="r" marL="0" indent="0" lvl="0">
              <a:lnSpc>
                <a:spcPts val="16848"/>
              </a:lnSpc>
              <a:spcBef>
                <a:spcPct val="0"/>
              </a:spcBef>
            </a:pPr>
            <a:r>
              <a:rPr lang="en-US" b="true" sz="19590" spc="-705">
                <a:solidFill>
                  <a:srgbClr val="FFFFFF"/>
                </a:solidFill>
                <a:latin typeface="Akzidenz-Grotesk Bold"/>
                <a:ea typeface="Akzidenz-Grotesk Bold"/>
                <a:cs typeface="Akzidenz-Grotesk Bold"/>
                <a:sym typeface="Akzidenz-Grotesk Bold"/>
              </a:rPr>
              <a:t>REFERENCES</a:t>
            </a:r>
          </a:p>
        </p:txBody>
      </p:sp>
      <p:grpSp>
        <p:nvGrpSpPr>
          <p:cNvPr name="Group 18" id="18"/>
          <p:cNvGrpSpPr/>
          <p:nvPr/>
        </p:nvGrpSpPr>
        <p:grpSpPr>
          <a:xfrm rot="0">
            <a:off x="17027608" y="3646350"/>
            <a:ext cx="231692" cy="231692"/>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028700" y="7154666"/>
            <a:ext cx="3131226" cy="847725"/>
          </a:xfrm>
          <a:prstGeom prst="rect">
            <a:avLst/>
          </a:prstGeom>
        </p:spPr>
        <p:txBody>
          <a:bodyPr anchor="t" rtlCol="false" tIns="0" lIns="0" bIns="0" rIns="0">
            <a:spAutoFit/>
          </a:bodyPr>
          <a:lstStyle/>
          <a:p>
            <a:pPr algn="l" marL="0" indent="0" lvl="1">
              <a:lnSpc>
                <a:spcPts val="3359"/>
              </a:lnSpc>
              <a:spcBef>
                <a:spcPct val="0"/>
              </a:spcBef>
            </a:pPr>
            <a:r>
              <a:rPr lang="en-US" b="true" sz="2799" spc="-139" strike="noStrike" u="none">
                <a:solidFill>
                  <a:srgbClr val="D6FF3F"/>
                </a:solidFill>
                <a:latin typeface="Open Sauce Bold"/>
                <a:ea typeface="Open Sauce Bold"/>
                <a:cs typeface="Open Sauce Bold"/>
                <a:sym typeface="Open Sauce Bold"/>
              </a:rPr>
              <a:t>Some nice things to inspire creatives.</a:t>
            </a:r>
          </a:p>
        </p:txBody>
      </p:sp>
      <p:sp>
        <p:nvSpPr>
          <p:cNvPr name="TextBox 22" id="22"/>
          <p:cNvSpPr txBox="true"/>
          <p:nvPr/>
        </p:nvSpPr>
        <p:spPr>
          <a:xfrm rot="0">
            <a:off x="1547107" y="8707241"/>
            <a:ext cx="2612819" cy="577215"/>
          </a:xfrm>
          <a:prstGeom prst="rect">
            <a:avLst/>
          </a:prstGeom>
        </p:spPr>
        <p:txBody>
          <a:bodyPr anchor="t" rtlCol="false" tIns="0" lIns="0" bIns="0" rIns="0">
            <a:spAutoFit/>
          </a:bodyPr>
          <a:lstStyle/>
          <a:p>
            <a:pPr algn="l" marL="0" indent="0" lvl="0">
              <a:lnSpc>
                <a:spcPts val="2399"/>
              </a:lnSpc>
              <a:spcBef>
                <a:spcPct val="0"/>
              </a:spcBef>
            </a:pPr>
            <a:r>
              <a:rPr lang="en-US" sz="1599" strike="noStrike" u="none">
                <a:solidFill>
                  <a:srgbClr val="EDEDED"/>
                </a:solidFill>
                <a:latin typeface="Open Sauce"/>
                <a:ea typeface="Open Sauce"/>
                <a:cs typeface="Open Sauce"/>
                <a:sym typeface="Open Sauce"/>
              </a:rPr>
              <a:t>Love the perspective in this product shot.</a:t>
            </a:r>
          </a:p>
        </p:txBody>
      </p:sp>
      <p:sp>
        <p:nvSpPr>
          <p:cNvPr name="TextBox 23" id="23"/>
          <p:cNvSpPr txBox="true"/>
          <p:nvPr/>
        </p:nvSpPr>
        <p:spPr>
          <a:xfrm rot="0">
            <a:off x="672878" y="8754866"/>
            <a:ext cx="667175" cy="409575"/>
          </a:xfrm>
          <a:prstGeom prst="rect">
            <a:avLst/>
          </a:prstGeom>
        </p:spPr>
        <p:txBody>
          <a:bodyPr anchor="t" rtlCol="false" tIns="0" lIns="0" bIns="0" rIns="0">
            <a:spAutoFit/>
          </a:bodyPr>
          <a:lstStyle/>
          <a:p>
            <a:pPr algn="r" marL="0" indent="0" lvl="1">
              <a:lnSpc>
                <a:spcPts val="3236"/>
              </a:lnSpc>
              <a:spcBef>
                <a:spcPct val="0"/>
              </a:spcBef>
            </a:pPr>
            <a:r>
              <a:rPr lang="en-US" b="true" sz="2697">
                <a:solidFill>
                  <a:srgbClr val="EDEDED"/>
                </a:solidFill>
                <a:latin typeface="Open Sauce Bold"/>
                <a:ea typeface="Open Sauce Bold"/>
                <a:cs typeface="Open Sauce Bold"/>
                <a:sym typeface="Open Sauce Bold"/>
              </a:rPr>
              <a:t>/</a:t>
            </a:r>
            <a:r>
              <a:rPr lang="en-US" b="true" sz="2697" strike="noStrike" u="none">
                <a:solidFill>
                  <a:srgbClr val="EDEDED"/>
                </a:solidFill>
                <a:latin typeface="Open Sauce Bold"/>
                <a:ea typeface="Open Sauce Bold"/>
                <a:cs typeface="Open Sauce Bold"/>
                <a:sym typeface="Open Sauce Bold"/>
              </a:rPr>
              <a:t>1</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grpSp>
        <p:nvGrpSpPr>
          <p:cNvPr name="Group 2" id="2"/>
          <p:cNvGrpSpPr/>
          <p:nvPr/>
        </p:nvGrpSpPr>
        <p:grpSpPr>
          <a:xfrm rot="0">
            <a:off x="-797949" y="9258300"/>
            <a:ext cx="19883899" cy="1271812"/>
            <a:chOff x="0" y="0"/>
            <a:chExt cx="5236912" cy="334963"/>
          </a:xfrm>
        </p:grpSpPr>
        <p:sp>
          <p:nvSpPr>
            <p:cNvPr name="Freeform 3" id="3"/>
            <p:cNvSpPr/>
            <p:nvPr/>
          </p:nvSpPr>
          <p:spPr>
            <a:xfrm flipH="false" flipV="false" rot="0">
              <a:off x="0" y="0"/>
              <a:ext cx="5236912" cy="334963"/>
            </a:xfrm>
            <a:custGeom>
              <a:avLst/>
              <a:gdLst/>
              <a:ahLst/>
              <a:cxnLst/>
              <a:rect r="r" b="b" t="t" l="l"/>
              <a:pathLst>
                <a:path h="334963" w="5236912">
                  <a:moveTo>
                    <a:pt x="0" y="0"/>
                  </a:moveTo>
                  <a:lnTo>
                    <a:pt x="5236912" y="0"/>
                  </a:lnTo>
                  <a:lnTo>
                    <a:pt x="5236912" y="334963"/>
                  </a:lnTo>
                  <a:lnTo>
                    <a:pt x="0" y="334963"/>
                  </a:lnTo>
                  <a:close/>
                </a:path>
              </a:pathLst>
            </a:custGeom>
            <a:solidFill>
              <a:srgbClr val="D6FF3F"/>
            </a:solidFill>
          </p:spPr>
        </p:sp>
        <p:sp>
          <p:nvSpPr>
            <p:cNvPr name="TextBox 4" id="4"/>
            <p:cNvSpPr txBox="true"/>
            <p:nvPr/>
          </p:nvSpPr>
          <p:spPr>
            <a:xfrm>
              <a:off x="0" y="-38100"/>
              <a:ext cx="5236912" cy="37306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28700" y="528198"/>
            <a:ext cx="2882342" cy="669965"/>
            <a:chOff x="0" y="0"/>
            <a:chExt cx="1748426" cy="406400"/>
          </a:xfrm>
        </p:grpSpPr>
        <p:sp>
          <p:nvSpPr>
            <p:cNvPr name="Freeform 6" id="6"/>
            <p:cNvSpPr/>
            <p:nvPr/>
          </p:nvSpPr>
          <p:spPr>
            <a:xfrm flipH="false" flipV="false" rot="0">
              <a:off x="0" y="0"/>
              <a:ext cx="1748426" cy="406400"/>
            </a:xfrm>
            <a:custGeom>
              <a:avLst/>
              <a:gdLst/>
              <a:ahLst/>
              <a:cxnLst/>
              <a:rect r="r" b="b" t="t" l="l"/>
              <a:pathLst>
                <a:path h="406400" w="1748426">
                  <a:moveTo>
                    <a:pt x="1545226" y="0"/>
                  </a:moveTo>
                  <a:cubicBezTo>
                    <a:pt x="1657451" y="0"/>
                    <a:pt x="1748426" y="90976"/>
                    <a:pt x="1748426" y="203200"/>
                  </a:cubicBezTo>
                  <a:cubicBezTo>
                    <a:pt x="1748426" y="315424"/>
                    <a:pt x="1657451" y="406400"/>
                    <a:pt x="1545226"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7" id="7"/>
            <p:cNvSpPr txBox="true"/>
            <p:nvPr/>
          </p:nvSpPr>
          <p:spPr>
            <a:xfrm>
              <a:off x="0" y="-38100"/>
              <a:ext cx="1748426" cy="444500"/>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9" id="9"/>
          <p:cNvGrpSpPr/>
          <p:nvPr/>
        </p:nvGrpSpPr>
        <p:grpSpPr>
          <a:xfrm rot="0">
            <a:off x="4099059" y="528198"/>
            <a:ext cx="3185304" cy="669965"/>
            <a:chOff x="0" y="0"/>
            <a:chExt cx="4247072" cy="893286"/>
          </a:xfrm>
        </p:grpSpPr>
        <p:grpSp>
          <p:nvGrpSpPr>
            <p:cNvPr name="Group 10" id="10"/>
            <p:cNvGrpSpPr/>
            <p:nvPr/>
          </p:nvGrpSpPr>
          <p:grpSpPr>
            <a:xfrm rot="0">
              <a:off x="0" y="0"/>
              <a:ext cx="4247072" cy="893286"/>
              <a:chOff x="0" y="0"/>
              <a:chExt cx="1932203" cy="406400"/>
            </a:xfrm>
          </p:grpSpPr>
          <p:sp>
            <p:nvSpPr>
              <p:cNvPr name="Freeform 11" id="11"/>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12" id="12"/>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sp>
        <p:nvSpPr>
          <p:cNvPr name="TextBox 14" id="14"/>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15" id="15"/>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References</a:t>
            </a:r>
          </a:p>
        </p:txBody>
      </p:sp>
      <p:grpSp>
        <p:nvGrpSpPr>
          <p:cNvPr name="Group 16" id="16"/>
          <p:cNvGrpSpPr/>
          <p:nvPr/>
        </p:nvGrpSpPr>
        <p:grpSpPr>
          <a:xfrm rot="0">
            <a:off x="13772252" y="1934022"/>
            <a:ext cx="3487048" cy="824865"/>
            <a:chOff x="0" y="0"/>
            <a:chExt cx="4649397" cy="1099820"/>
          </a:xfrm>
        </p:grpSpPr>
        <p:sp>
          <p:nvSpPr>
            <p:cNvPr name="TextBox 17" id="17"/>
            <p:cNvSpPr txBox="true"/>
            <p:nvPr/>
          </p:nvSpPr>
          <p:spPr>
            <a:xfrm rot="0">
              <a:off x="1165639" y="-47625"/>
              <a:ext cx="3483758" cy="1147445"/>
            </a:xfrm>
            <a:prstGeom prst="rect">
              <a:avLst/>
            </a:prstGeom>
          </p:spPr>
          <p:txBody>
            <a:bodyPr anchor="t" rtlCol="false" tIns="0" lIns="0" bIns="0" rIns="0">
              <a:spAutoFit/>
            </a:bodyPr>
            <a:lstStyle/>
            <a:p>
              <a:pPr algn="l" marL="0" indent="0" lvl="0">
                <a:lnSpc>
                  <a:spcPts val="2399"/>
                </a:lnSpc>
                <a:spcBef>
                  <a:spcPct val="0"/>
                </a:spcBef>
              </a:pPr>
              <a:r>
                <a:rPr lang="en-US" sz="1599">
                  <a:solidFill>
                    <a:srgbClr val="EDEDED"/>
                  </a:solidFill>
                  <a:latin typeface="Open Sauce"/>
                  <a:ea typeface="Open Sauce"/>
                  <a:cs typeface="Open Sauce"/>
                  <a:sym typeface="Open Sauce"/>
                </a:rPr>
                <a:t>Black futuristic eyeglasses paired with a stylish leather jacket.</a:t>
              </a:r>
            </a:p>
          </p:txBody>
        </p:sp>
        <p:sp>
          <p:nvSpPr>
            <p:cNvPr name="TextBox 18" id="18"/>
            <p:cNvSpPr txBox="true"/>
            <p:nvPr/>
          </p:nvSpPr>
          <p:spPr>
            <a:xfrm rot="0">
              <a:off x="0" y="0"/>
              <a:ext cx="889567" cy="546100"/>
            </a:xfrm>
            <a:prstGeom prst="rect">
              <a:avLst/>
            </a:prstGeom>
          </p:spPr>
          <p:txBody>
            <a:bodyPr anchor="t" rtlCol="false" tIns="0" lIns="0" bIns="0" rIns="0">
              <a:spAutoFit/>
            </a:bodyPr>
            <a:lstStyle/>
            <a:p>
              <a:pPr algn="r" marL="0" indent="0" lvl="1">
                <a:lnSpc>
                  <a:spcPts val="3236"/>
                </a:lnSpc>
                <a:spcBef>
                  <a:spcPct val="0"/>
                </a:spcBef>
              </a:pPr>
              <a:r>
                <a:rPr lang="en-US" b="true" sz="2697">
                  <a:solidFill>
                    <a:srgbClr val="EDEDED"/>
                  </a:solidFill>
                  <a:latin typeface="Open Sauce Bold"/>
                  <a:ea typeface="Open Sauce Bold"/>
                  <a:cs typeface="Open Sauce Bold"/>
                  <a:sym typeface="Open Sauce Bold"/>
                </a:rPr>
                <a:t>/2</a:t>
              </a:r>
            </a:p>
          </p:txBody>
        </p:sp>
      </p:grpSp>
      <p:grpSp>
        <p:nvGrpSpPr>
          <p:cNvPr name="Group 19" id="19"/>
          <p:cNvGrpSpPr/>
          <p:nvPr/>
        </p:nvGrpSpPr>
        <p:grpSpPr>
          <a:xfrm rot="0">
            <a:off x="13772252" y="3133752"/>
            <a:ext cx="3487048" cy="529590"/>
            <a:chOff x="0" y="0"/>
            <a:chExt cx="4649397" cy="706120"/>
          </a:xfrm>
        </p:grpSpPr>
        <p:sp>
          <p:nvSpPr>
            <p:cNvPr name="TextBox 20" id="20"/>
            <p:cNvSpPr txBox="true"/>
            <p:nvPr/>
          </p:nvSpPr>
          <p:spPr>
            <a:xfrm rot="0">
              <a:off x="1165639" y="-47625"/>
              <a:ext cx="3483758" cy="753745"/>
            </a:xfrm>
            <a:prstGeom prst="rect">
              <a:avLst/>
            </a:prstGeom>
          </p:spPr>
          <p:txBody>
            <a:bodyPr anchor="t" rtlCol="false" tIns="0" lIns="0" bIns="0" rIns="0">
              <a:spAutoFit/>
            </a:bodyPr>
            <a:lstStyle/>
            <a:p>
              <a:pPr algn="l" marL="0" indent="0" lvl="0">
                <a:lnSpc>
                  <a:spcPts val="2399"/>
                </a:lnSpc>
                <a:spcBef>
                  <a:spcPct val="0"/>
                </a:spcBef>
              </a:pPr>
              <a:r>
                <a:rPr lang="en-US" sz="1599">
                  <a:solidFill>
                    <a:srgbClr val="EDEDED"/>
                  </a:solidFill>
                  <a:latin typeface="Open Sauce"/>
                  <a:ea typeface="Open Sauce"/>
                  <a:cs typeface="Open Sauce"/>
                  <a:sym typeface="Open Sauce"/>
                </a:rPr>
                <a:t>Simple style in futuristic vibes.</a:t>
              </a:r>
            </a:p>
          </p:txBody>
        </p:sp>
        <p:sp>
          <p:nvSpPr>
            <p:cNvPr name="TextBox 21" id="21"/>
            <p:cNvSpPr txBox="true"/>
            <p:nvPr/>
          </p:nvSpPr>
          <p:spPr>
            <a:xfrm rot="0">
              <a:off x="0" y="0"/>
              <a:ext cx="889567" cy="546100"/>
            </a:xfrm>
            <a:prstGeom prst="rect">
              <a:avLst/>
            </a:prstGeom>
          </p:spPr>
          <p:txBody>
            <a:bodyPr anchor="t" rtlCol="false" tIns="0" lIns="0" bIns="0" rIns="0">
              <a:spAutoFit/>
            </a:bodyPr>
            <a:lstStyle/>
            <a:p>
              <a:pPr algn="r" marL="0" indent="0" lvl="1">
                <a:lnSpc>
                  <a:spcPts val="3236"/>
                </a:lnSpc>
                <a:spcBef>
                  <a:spcPct val="0"/>
                </a:spcBef>
              </a:pPr>
              <a:r>
                <a:rPr lang="en-US" b="true" sz="2697">
                  <a:solidFill>
                    <a:srgbClr val="EDEDED"/>
                  </a:solidFill>
                  <a:latin typeface="Open Sauce Bold"/>
                  <a:ea typeface="Open Sauce Bold"/>
                  <a:cs typeface="Open Sauce Bold"/>
                  <a:sym typeface="Open Sauce Bold"/>
                </a:rPr>
                <a:t>/3</a:t>
              </a:r>
            </a:p>
          </p:txBody>
        </p:sp>
      </p:grpSp>
      <p:grpSp>
        <p:nvGrpSpPr>
          <p:cNvPr name="Group 22" id="22"/>
          <p:cNvGrpSpPr/>
          <p:nvPr/>
        </p:nvGrpSpPr>
        <p:grpSpPr>
          <a:xfrm rot="0">
            <a:off x="13772252" y="4038208"/>
            <a:ext cx="3487048" cy="824865"/>
            <a:chOff x="0" y="0"/>
            <a:chExt cx="4649397" cy="1099820"/>
          </a:xfrm>
        </p:grpSpPr>
        <p:sp>
          <p:nvSpPr>
            <p:cNvPr name="TextBox 23" id="23"/>
            <p:cNvSpPr txBox="true"/>
            <p:nvPr/>
          </p:nvSpPr>
          <p:spPr>
            <a:xfrm rot="0">
              <a:off x="1165639" y="-47625"/>
              <a:ext cx="3483758" cy="1147445"/>
            </a:xfrm>
            <a:prstGeom prst="rect">
              <a:avLst/>
            </a:prstGeom>
          </p:spPr>
          <p:txBody>
            <a:bodyPr anchor="t" rtlCol="false" tIns="0" lIns="0" bIns="0" rIns="0">
              <a:spAutoFit/>
            </a:bodyPr>
            <a:lstStyle/>
            <a:p>
              <a:pPr algn="l" marL="0" indent="0" lvl="0">
                <a:lnSpc>
                  <a:spcPts val="2399"/>
                </a:lnSpc>
                <a:spcBef>
                  <a:spcPct val="0"/>
                </a:spcBef>
              </a:pPr>
              <a:r>
                <a:rPr lang="en-US" sz="1599">
                  <a:solidFill>
                    <a:srgbClr val="EDEDED"/>
                  </a:solidFill>
                  <a:latin typeface="Open Sauce"/>
                  <a:ea typeface="Open Sauce"/>
                  <a:cs typeface="Open Sauce"/>
                  <a:sym typeface="Open Sauce"/>
                </a:rPr>
                <a:t>The trendy eyeglasses complement the techno style.</a:t>
              </a:r>
            </a:p>
          </p:txBody>
        </p:sp>
        <p:sp>
          <p:nvSpPr>
            <p:cNvPr name="TextBox 24" id="24"/>
            <p:cNvSpPr txBox="true"/>
            <p:nvPr/>
          </p:nvSpPr>
          <p:spPr>
            <a:xfrm rot="0">
              <a:off x="0" y="0"/>
              <a:ext cx="889567" cy="546100"/>
            </a:xfrm>
            <a:prstGeom prst="rect">
              <a:avLst/>
            </a:prstGeom>
          </p:spPr>
          <p:txBody>
            <a:bodyPr anchor="t" rtlCol="false" tIns="0" lIns="0" bIns="0" rIns="0">
              <a:spAutoFit/>
            </a:bodyPr>
            <a:lstStyle/>
            <a:p>
              <a:pPr algn="r" marL="0" indent="0" lvl="1">
                <a:lnSpc>
                  <a:spcPts val="3236"/>
                </a:lnSpc>
                <a:spcBef>
                  <a:spcPct val="0"/>
                </a:spcBef>
              </a:pPr>
              <a:r>
                <a:rPr lang="en-US" b="true" sz="2697">
                  <a:solidFill>
                    <a:srgbClr val="EDEDED"/>
                  </a:solidFill>
                  <a:latin typeface="Open Sauce Bold"/>
                  <a:ea typeface="Open Sauce Bold"/>
                  <a:cs typeface="Open Sauce Bold"/>
                  <a:sym typeface="Open Sauce Bold"/>
                </a:rPr>
                <a:t>/4</a:t>
              </a:r>
            </a:p>
          </p:txBody>
        </p:sp>
      </p:grpSp>
      <p:sp>
        <p:nvSpPr>
          <p:cNvPr name="TextBox 25" id="25"/>
          <p:cNvSpPr txBox="true"/>
          <p:nvPr/>
        </p:nvSpPr>
        <p:spPr>
          <a:xfrm rot="0">
            <a:off x="14646481" y="5190314"/>
            <a:ext cx="2612819" cy="872490"/>
          </a:xfrm>
          <a:prstGeom prst="rect">
            <a:avLst/>
          </a:prstGeom>
        </p:spPr>
        <p:txBody>
          <a:bodyPr anchor="t" rtlCol="false" tIns="0" lIns="0" bIns="0" rIns="0">
            <a:spAutoFit/>
          </a:bodyPr>
          <a:lstStyle/>
          <a:p>
            <a:pPr algn="l" marL="0" indent="0" lvl="0">
              <a:lnSpc>
                <a:spcPts val="2399"/>
              </a:lnSpc>
              <a:spcBef>
                <a:spcPct val="0"/>
              </a:spcBef>
            </a:pPr>
            <a:r>
              <a:rPr lang="en-US" sz="1599">
                <a:solidFill>
                  <a:srgbClr val="EDEDED"/>
                </a:solidFill>
                <a:latin typeface="Open Sauce"/>
                <a:ea typeface="Open Sauce"/>
                <a:cs typeface="Open Sauce"/>
                <a:sym typeface="Open Sauce"/>
              </a:rPr>
              <a:t>tech n' bold-inspired hoodie brings a futuristic vibe.</a:t>
            </a:r>
          </a:p>
        </p:txBody>
      </p:sp>
      <p:sp>
        <p:nvSpPr>
          <p:cNvPr name="TextBox 26" id="26"/>
          <p:cNvSpPr txBox="true"/>
          <p:nvPr/>
        </p:nvSpPr>
        <p:spPr>
          <a:xfrm rot="0">
            <a:off x="13772252" y="5237939"/>
            <a:ext cx="667175" cy="409575"/>
          </a:xfrm>
          <a:prstGeom prst="rect">
            <a:avLst/>
          </a:prstGeom>
        </p:spPr>
        <p:txBody>
          <a:bodyPr anchor="t" rtlCol="false" tIns="0" lIns="0" bIns="0" rIns="0">
            <a:spAutoFit/>
          </a:bodyPr>
          <a:lstStyle/>
          <a:p>
            <a:pPr algn="r" marL="0" indent="0" lvl="1">
              <a:lnSpc>
                <a:spcPts val="3236"/>
              </a:lnSpc>
              <a:spcBef>
                <a:spcPct val="0"/>
              </a:spcBef>
            </a:pPr>
            <a:r>
              <a:rPr lang="en-US" b="true" sz="2697">
                <a:solidFill>
                  <a:srgbClr val="EDEDED"/>
                </a:solidFill>
                <a:latin typeface="Open Sauce Bold"/>
                <a:ea typeface="Open Sauce Bold"/>
                <a:cs typeface="Open Sauce Bold"/>
                <a:sym typeface="Open Sauce Bold"/>
              </a:rPr>
              <a:t>/5</a:t>
            </a:r>
          </a:p>
        </p:txBody>
      </p:sp>
      <p:grpSp>
        <p:nvGrpSpPr>
          <p:cNvPr name="Group 27" id="27"/>
          <p:cNvGrpSpPr/>
          <p:nvPr/>
        </p:nvGrpSpPr>
        <p:grpSpPr>
          <a:xfrm rot="0">
            <a:off x="1350622" y="1931735"/>
            <a:ext cx="6975292" cy="3846019"/>
            <a:chOff x="0" y="0"/>
            <a:chExt cx="1474126" cy="812800"/>
          </a:xfrm>
        </p:grpSpPr>
        <p:sp>
          <p:nvSpPr>
            <p:cNvPr name="Freeform 28" id="28"/>
            <p:cNvSpPr/>
            <p:nvPr/>
          </p:nvSpPr>
          <p:spPr>
            <a:xfrm flipH="false" flipV="false" rot="0">
              <a:off x="0" y="0"/>
              <a:ext cx="1474126" cy="812800"/>
            </a:xfrm>
            <a:custGeom>
              <a:avLst/>
              <a:gdLst/>
              <a:ahLst/>
              <a:cxnLst/>
              <a:rect r="r" b="b" t="t" l="l"/>
              <a:pathLst>
                <a:path h="812800" w="1474126">
                  <a:moveTo>
                    <a:pt x="0" y="0"/>
                  </a:moveTo>
                  <a:lnTo>
                    <a:pt x="1474126" y="0"/>
                  </a:lnTo>
                  <a:lnTo>
                    <a:pt x="1474126" y="812800"/>
                  </a:lnTo>
                  <a:lnTo>
                    <a:pt x="0" y="812800"/>
                  </a:lnTo>
                  <a:close/>
                </a:path>
              </a:pathLst>
            </a:custGeom>
            <a:blipFill>
              <a:blip r:embed="rId4"/>
              <a:stretch>
                <a:fillRect l="0" t="-10454" r="0" b="-10454"/>
              </a:stretch>
            </a:blipFill>
          </p:spPr>
        </p:sp>
      </p:grpSp>
      <p:grpSp>
        <p:nvGrpSpPr>
          <p:cNvPr name="Group 29" id="29"/>
          <p:cNvGrpSpPr/>
          <p:nvPr/>
        </p:nvGrpSpPr>
        <p:grpSpPr>
          <a:xfrm rot="0">
            <a:off x="8599902" y="1935018"/>
            <a:ext cx="4006875" cy="3846019"/>
            <a:chOff x="0" y="0"/>
            <a:chExt cx="846795" cy="812800"/>
          </a:xfrm>
        </p:grpSpPr>
        <p:sp>
          <p:nvSpPr>
            <p:cNvPr name="Freeform 30" id="30"/>
            <p:cNvSpPr/>
            <p:nvPr/>
          </p:nvSpPr>
          <p:spPr>
            <a:xfrm flipH="false" flipV="false" rot="0">
              <a:off x="0" y="0"/>
              <a:ext cx="846795" cy="812800"/>
            </a:xfrm>
            <a:custGeom>
              <a:avLst/>
              <a:gdLst/>
              <a:ahLst/>
              <a:cxnLst/>
              <a:rect r="r" b="b" t="t" l="l"/>
              <a:pathLst>
                <a:path h="812800" w="846795">
                  <a:moveTo>
                    <a:pt x="0" y="0"/>
                  </a:moveTo>
                  <a:lnTo>
                    <a:pt x="846795" y="0"/>
                  </a:lnTo>
                  <a:lnTo>
                    <a:pt x="846795" y="812800"/>
                  </a:lnTo>
                  <a:lnTo>
                    <a:pt x="0" y="812800"/>
                  </a:lnTo>
                  <a:close/>
                </a:path>
              </a:pathLst>
            </a:custGeom>
            <a:blipFill>
              <a:blip r:embed="rId5"/>
              <a:stretch>
                <a:fillRect l="-21989" t="0" r="-21989" b="0"/>
              </a:stretch>
            </a:blipFill>
          </p:spPr>
        </p:sp>
      </p:grpSp>
      <p:grpSp>
        <p:nvGrpSpPr>
          <p:cNvPr name="Group 31" id="31"/>
          <p:cNvGrpSpPr/>
          <p:nvPr/>
        </p:nvGrpSpPr>
        <p:grpSpPr>
          <a:xfrm rot="-883945">
            <a:off x="713225" y="5994717"/>
            <a:ext cx="4006875" cy="3846019"/>
            <a:chOff x="0" y="0"/>
            <a:chExt cx="846795" cy="812800"/>
          </a:xfrm>
        </p:grpSpPr>
        <p:sp>
          <p:nvSpPr>
            <p:cNvPr name="Freeform 32" id="32"/>
            <p:cNvSpPr/>
            <p:nvPr/>
          </p:nvSpPr>
          <p:spPr>
            <a:xfrm flipH="false" flipV="false" rot="0">
              <a:off x="0" y="0"/>
              <a:ext cx="846795" cy="812800"/>
            </a:xfrm>
            <a:custGeom>
              <a:avLst/>
              <a:gdLst/>
              <a:ahLst/>
              <a:cxnLst/>
              <a:rect r="r" b="b" t="t" l="l"/>
              <a:pathLst>
                <a:path h="812800" w="846795">
                  <a:moveTo>
                    <a:pt x="0" y="0"/>
                  </a:moveTo>
                  <a:lnTo>
                    <a:pt x="846795" y="0"/>
                  </a:lnTo>
                  <a:lnTo>
                    <a:pt x="846795" y="812800"/>
                  </a:lnTo>
                  <a:lnTo>
                    <a:pt x="0" y="812800"/>
                  </a:lnTo>
                  <a:close/>
                </a:path>
              </a:pathLst>
            </a:custGeom>
            <a:blipFill>
              <a:blip r:embed="rId6"/>
              <a:stretch>
                <a:fillRect l="-21989" t="0" r="-21989" b="0"/>
              </a:stretch>
            </a:blipFill>
          </p:spPr>
        </p:sp>
      </p:grpSp>
      <p:grpSp>
        <p:nvGrpSpPr>
          <p:cNvPr name="Group 33" id="33"/>
          <p:cNvGrpSpPr/>
          <p:nvPr/>
        </p:nvGrpSpPr>
        <p:grpSpPr>
          <a:xfrm rot="0">
            <a:off x="5631486" y="5994717"/>
            <a:ext cx="6975292" cy="3846019"/>
            <a:chOff x="0" y="0"/>
            <a:chExt cx="1474126" cy="812800"/>
          </a:xfrm>
        </p:grpSpPr>
        <p:sp>
          <p:nvSpPr>
            <p:cNvPr name="Freeform 34" id="34"/>
            <p:cNvSpPr/>
            <p:nvPr/>
          </p:nvSpPr>
          <p:spPr>
            <a:xfrm flipH="false" flipV="false" rot="0">
              <a:off x="0" y="0"/>
              <a:ext cx="1474126" cy="812800"/>
            </a:xfrm>
            <a:custGeom>
              <a:avLst/>
              <a:gdLst/>
              <a:ahLst/>
              <a:cxnLst/>
              <a:rect r="r" b="b" t="t" l="l"/>
              <a:pathLst>
                <a:path h="812800" w="1474126">
                  <a:moveTo>
                    <a:pt x="0" y="0"/>
                  </a:moveTo>
                  <a:lnTo>
                    <a:pt x="1474126" y="0"/>
                  </a:lnTo>
                  <a:lnTo>
                    <a:pt x="1474126" y="812800"/>
                  </a:lnTo>
                  <a:lnTo>
                    <a:pt x="0" y="812800"/>
                  </a:lnTo>
                  <a:close/>
                </a:path>
              </a:pathLst>
            </a:custGeom>
            <a:blipFill>
              <a:blip r:embed="rId7"/>
              <a:stretch>
                <a:fillRect l="0" t="-86022" r="0" b="-86022"/>
              </a:stretch>
            </a:blipFill>
          </p:spPr>
        </p:sp>
      </p:grpSp>
      <p:grpSp>
        <p:nvGrpSpPr>
          <p:cNvPr name="Group 35" id="35"/>
          <p:cNvGrpSpPr/>
          <p:nvPr/>
        </p:nvGrpSpPr>
        <p:grpSpPr>
          <a:xfrm rot="0">
            <a:off x="1558585" y="2224473"/>
            <a:ext cx="534414" cy="534414"/>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a:ln cap="sq">
              <a:noFill/>
              <a:prstDash val="solid"/>
              <a:miter/>
            </a:ln>
          </p:spPr>
        </p:sp>
        <p:sp>
          <p:nvSpPr>
            <p:cNvPr name="TextBox 37" id="3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8" id="38"/>
          <p:cNvSpPr txBox="true"/>
          <p:nvPr/>
        </p:nvSpPr>
        <p:spPr>
          <a:xfrm rot="0">
            <a:off x="1558585" y="2374069"/>
            <a:ext cx="368936" cy="246399"/>
          </a:xfrm>
          <a:prstGeom prst="rect">
            <a:avLst/>
          </a:prstGeom>
        </p:spPr>
        <p:txBody>
          <a:bodyPr anchor="t" rtlCol="false" tIns="0" lIns="0" bIns="0" rIns="0">
            <a:spAutoFit/>
          </a:bodyPr>
          <a:lstStyle/>
          <a:p>
            <a:pPr algn="r" marL="0" indent="0" lvl="1">
              <a:lnSpc>
                <a:spcPts val="1947"/>
              </a:lnSpc>
              <a:spcBef>
                <a:spcPct val="0"/>
              </a:spcBef>
            </a:pPr>
            <a:r>
              <a:rPr lang="en-US" b="true" sz="1622">
                <a:solidFill>
                  <a:srgbClr val="292929"/>
                </a:solidFill>
                <a:latin typeface="Open Sauce Bold"/>
                <a:ea typeface="Open Sauce Bold"/>
                <a:cs typeface="Open Sauce Bold"/>
                <a:sym typeface="Open Sauce Bold"/>
              </a:rPr>
              <a:t>/2</a:t>
            </a:r>
          </a:p>
        </p:txBody>
      </p:sp>
      <p:grpSp>
        <p:nvGrpSpPr>
          <p:cNvPr name="Group 39" id="39"/>
          <p:cNvGrpSpPr/>
          <p:nvPr/>
        </p:nvGrpSpPr>
        <p:grpSpPr>
          <a:xfrm rot="0">
            <a:off x="8876793" y="2224473"/>
            <a:ext cx="534414" cy="534414"/>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a:ln cap="sq">
              <a:noFill/>
              <a:prstDash val="solid"/>
              <a:miter/>
            </a:ln>
          </p:spPr>
        </p:sp>
        <p:sp>
          <p:nvSpPr>
            <p:cNvPr name="TextBox 41" id="4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42" id="42"/>
          <p:cNvSpPr txBox="true"/>
          <p:nvPr/>
        </p:nvSpPr>
        <p:spPr>
          <a:xfrm rot="0">
            <a:off x="8876793" y="2374069"/>
            <a:ext cx="368936" cy="246399"/>
          </a:xfrm>
          <a:prstGeom prst="rect">
            <a:avLst/>
          </a:prstGeom>
        </p:spPr>
        <p:txBody>
          <a:bodyPr anchor="t" rtlCol="false" tIns="0" lIns="0" bIns="0" rIns="0">
            <a:spAutoFit/>
          </a:bodyPr>
          <a:lstStyle/>
          <a:p>
            <a:pPr algn="r" marL="0" indent="0" lvl="1">
              <a:lnSpc>
                <a:spcPts val="1947"/>
              </a:lnSpc>
              <a:spcBef>
                <a:spcPct val="0"/>
              </a:spcBef>
            </a:pPr>
            <a:r>
              <a:rPr lang="en-US" b="true" sz="1622">
                <a:solidFill>
                  <a:srgbClr val="292929"/>
                </a:solidFill>
                <a:latin typeface="Open Sauce Bold"/>
                <a:ea typeface="Open Sauce Bold"/>
                <a:cs typeface="Open Sauce Bold"/>
                <a:sym typeface="Open Sauce Bold"/>
              </a:rPr>
              <a:t>/3</a:t>
            </a:r>
          </a:p>
        </p:txBody>
      </p:sp>
      <p:grpSp>
        <p:nvGrpSpPr>
          <p:cNvPr name="Group 43" id="43"/>
          <p:cNvGrpSpPr/>
          <p:nvPr/>
        </p:nvGrpSpPr>
        <p:grpSpPr>
          <a:xfrm rot="0">
            <a:off x="747280" y="6676387"/>
            <a:ext cx="534414" cy="534414"/>
            <a:chOff x="0" y="0"/>
            <a:chExt cx="812800" cy="812800"/>
          </a:xfrm>
        </p:grpSpPr>
        <p:sp>
          <p:nvSpPr>
            <p:cNvPr name="Freeform 44" id="4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a:ln cap="sq">
              <a:noFill/>
              <a:prstDash val="solid"/>
              <a:miter/>
            </a:ln>
          </p:spPr>
        </p:sp>
        <p:sp>
          <p:nvSpPr>
            <p:cNvPr name="TextBox 45" id="4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46" id="46"/>
          <p:cNvSpPr txBox="true"/>
          <p:nvPr/>
        </p:nvSpPr>
        <p:spPr>
          <a:xfrm rot="0">
            <a:off x="747280" y="6825982"/>
            <a:ext cx="368936" cy="246399"/>
          </a:xfrm>
          <a:prstGeom prst="rect">
            <a:avLst/>
          </a:prstGeom>
        </p:spPr>
        <p:txBody>
          <a:bodyPr anchor="t" rtlCol="false" tIns="0" lIns="0" bIns="0" rIns="0">
            <a:spAutoFit/>
          </a:bodyPr>
          <a:lstStyle/>
          <a:p>
            <a:pPr algn="r" marL="0" indent="0" lvl="1">
              <a:lnSpc>
                <a:spcPts val="1947"/>
              </a:lnSpc>
              <a:spcBef>
                <a:spcPct val="0"/>
              </a:spcBef>
            </a:pPr>
            <a:r>
              <a:rPr lang="en-US" b="true" sz="1622">
                <a:solidFill>
                  <a:srgbClr val="292929"/>
                </a:solidFill>
                <a:latin typeface="Open Sauce Bold"/>
                <a:ea typeface="Open Sauce Bold"/>
                <a:cs typeface="Open Sauce Bold"/>
                <a:sym typeface="Open Sauce Bold"/>
              </a:rPr>
              <a:t>/4</a:t>
            </a:r>
          </a:p>
        </p:txBody>
      </p:sp>
      <p:grpSp>
        <p:nvGrpSpPr>
          <p:cNvPr name="Group 47" id="47"/>
          <p:cNvGrpSpPr/>
          <p:nvPr/>
        </p:nvGrpSpPr>
        <p:grpSpPr>
          <a:xfrm rot="0">
            <a:off x="6000932" y="6291569"/>
            <a:ext cx="534414" cy="534414"/>
            <a:chOff x="0" y="0"/>
            <a:chExt cx="812800" cy="812800"/>
          </a:xfrm>
        </p:grpSpPr>
        <p:sp>
          <p:nvSpPr>
            <p:cNvPr name="Freeform 48" id="4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a:ln cap="sq">
              <a:noFill/>
              <a:prstDash val="solid"/>
              <a:miter/>
            </a:ln>
          </p:spPr>
        </p:sp>
        <p:sp>
          <p:nvSpPr>
            <p:cNvPr name="TextBox 49" id="4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50" id="50"/>
          <p:cNvSpPr txBox="true"/>
          <p:nvPr/>
        </p:nvSpPr>
        <p:spPr>
          <a:xfrm rot="0">
            <a:off x="6000932" y="6441164"/>
            <a:ext cx="368936" cy="246399"/>
          </a:xfrm>
          <a:prstGeom prst="rect">
            <a:avLst/>
          </a:prstGeom>
        </p:spPr>
        <p:txBody>
          <a:bodyPr anchor="t" rtlCol="false" tIns="0" lIns="0" bIns="0" rIns="0">
            <a:spAutoFit/>
          </a:bodyPr>
          <a:lstStyle/>
          <a:p>
            <a:pPr algn="r" marL="0" indent="0" lvl="1">
              <a:lnSpc>
                <a:spcPts val="1947"/>
              </a:lnSpc>
              <a:spcBef>
                <a:spcPct val="0"/>
              </a:spcBef>
            </a:pPr>
            <a:r>
              <a:rPr lang="en-US" b="true" sz="1622">
                <a:solidFill>
                  <a:srgbClr val="292929"/>
                </a:solidFill>
                <a:latin typeface="Open Sauce Bold"/>
                <a:ea typeface="Open Sauce Bold"/>
                <a:cs typeface="Open Sauce Bold"/>
                <a:sym typeface="Open Sauce Bold"/>
              </a:rPr>
              <a:t>/5</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D6FF3F"/>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2882342" cy="669965"/>
            <a:chOff x="0" y="0"/>
            <a:chExt cx="1748426" cy="406400"/>
          </a:xfrm>
        </p:grpSpPr>
        <p:sp>
          <p:nvSpPr>
            <p:cNvPr name="Freeform 3" id="3"/>
            <p:cNvSpPr/>
            <p:nvPr/>
          </p:nvSpPr>
          <p:spPr>
            <a:xfrm flipH="false" flipV="false" rot="0">
              <a:off x="0" y="0"/>
              <a:ext cx="1748426" cy="406400"/>
            </a:xfrm>
            <a:custGeom>
              <a:avLst/>
              <a:gdLst/>
              <a:ahLst/>
              <a:cxnLst/>
              <a:rect r="r" b="b" t="t" l="l"/>
              <a:pathLst>
                <a:path h="406400" w="1748426">
                  <a:moveTo>
                    <a:pt x="1545226" y="0"/>
                  </a:moveTo>
                  <a:cubicBezTo>
                    <a:pt x="1657451" y="0"/>
                    <a:pt x="1748426" y="90976"/>
                    <a:pt x="1748426" y="203200"/>
                  </a:cubicBezTo>
                  <a:cubicBezTo>
                    <a:pt x="1748426" y="315424"/>
                    <a:pt x="1657451" y="406400"/>
                    <a:pt x="1545226"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292929"/>
              </a:solidFill>
              <a:prstDash val="solid"/>
              <a:miter/>
            </a:ln>
          </p:spPr>
        </p:sp>
        <p:sp>
          <p:nvSpPr>
            <p:cNvPr name="TextBox 4" id="4"/>
            <p:cNvSpPr txBox="true"/>
            <p:nvPr/>
          </p:nvSpPr>
          <p:spPr>
            <a:xfrm>
              <a:off x="0" y="-38100"/>
              <a:ext cx="1748426"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099059"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292929"/>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292929"/>
                  </a:solidFill>
                  <a:latin typeface="Open Sauce"/>
                  <a:ea typeface="Open Sauce"/>
                  <a:cs typeface="Open Sauce"/>
                  <a:sym typeface="Open Sauce"/>
                </a:rPr>
                <a:t>Paucek and Lage</a:t>
              </a:r>
            </a:p>
          </p:txBody>
        </p:sp>
      </p:grpSp>
      <p:sp>
        <p:nvSpPr>
          <p:cNvPr name="TextBox 11" id="11"/>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292929"/>
                </a:solidFill>
                <a:latin typeface="Akzidenz-Grotesk Bold"/>
                <a:ea typeface="Akzidenz-Grotesk Bold"/>
                <a:cs typeface="Akzidenz-Grotesk Bold"/>
                <a:sym typeface="Akzidenz-Grotesk Bold"/>
              </a:rPr>
              <a:t>2024</a:t>
            </a:r>
          </a:p>
        </p:txBody>
      </p:sp>
      <p:sp>
        <p:nvSpPr>
          <p:cNvPr name="TextBox 12" id="12"/>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292929"/>
                </a:solidFill>
                <a:latin typeface="Open Sauce"/>
                <a:ea typeface="Open Sauce"/>
                <a:cs typeface="Open Sauce"/>
                <a:sym typeface="Open Sauce"/>
              </a:rPr>
              <a:t>References</a:t>
            </a:r>
          </a:p>
        </p:txBody>
      </p:sp>
      <p:grpSp>
        <p:nvGrpSpPr>
          <p:cNvPr name="Group 13" id="13"/>
          <p:cNvGrpSpPr/>
          <p:nvPr/>
        </p:nvGrpSpPr>
        <p:grpSpPr>
          <a:xfrm rot="0">
            <a:off x="1028700" y="1934966"/>
            <a:ext cx="16230600" cy="2976968"/>
            <a:chOff x="0" y="0"/>
            <a:chExt cx="3193419" cy="585727"/>
          </a:xfrm>
        </p:grpSpPr>
        <p:sp>
          <p:nvSpPr>
            <p:cNvPr name="Freeform 14" id="14"/>
            <p:cNvSpPr/>
            <p:nvPr/>
          </p:nvSpPr>
          <p:spPr>
            <a:xfrm flipH="false" flipV="false" rot="0">
              <a:off x="0" y="0"/>
              <a:ext cx="3193419" cy="585727"/>
            </a:xfrm>
            <a:custGeom>
              <a:avLst/>
              <a:gdLst/>
              <a:ahLst/>
              <a:cxnLst/>
              <a:rect r="r" b="b" t="t" l="l"/>
              <a:pathLst>
                <a:path h="585727" w="3193419">
                  <a:moveTo>
                    <a:pt x="0" y="0"/>
                  </a:moveTo>
                  <a:lnTo>
                    <a:pt x="3193419" y="0"/>
                  </a:lnTo>
                  <a:lnTo>
                    <a:pt x="3193419" y="585727"/>
                  </a:lnTo>
                  <a:lnTo>
                    <a:pt x="0" y="585727"/>
                  </a:lnTo>
                  <a:close/>
                </a:path>
              </a:pathLst>
            </a:custGeom>
            <a:blipFill>
              <a:blip r:embed="rId4"/>
              <a:stretch>
                <a:fillRect l="0" t="-131735" r="0" b="-131735"/>
              </a:stretch>
            </a:blipFill>
          </p:spPr>
        </p:sp>
      </p:grpSp>
      <p:grpSp>
        <p:nvGrpSpPr>
          <p:cNvPr name="Group 15" id="15"/>
          <p:cNvGrpSpPr/>
          <p:nvPr/>
        </p:nvGrpSpPr>
        <p:grpSpPr>
          <a:xfrm rot="0">
            <a:off x="5707751" y="5143500"/>
            <a:ext cx="4590231" cy="4731589"/>
            <a:chOff x="0" y="0"/>
            <a:chExt cx="903142" cy="930954"/>
          </a:xfrm>
        </p:grpSpPr>
        <p:sp>
          <p:nvSpPr>
            <p:cNvPr name="Freeform 16" id="16"/>
            <p:cNvSpPr/>
            <p:nvPr/>
          </p:nvSpPr>
          <p:spPr>
            <a:xfrm flipH="false" flipV="false" rot="0">
              <a:off x="0" y="0"/>
              <a:ext cx="903142" cy="930954"/>
            </a:xfrm>
            <a:custGeom>
              <a:avLst/>
              <a:gdLst/>
              <a:ahLst/>
              <a:cxnLst/>
              <a:rect r="r" b="b" t="t" l="l"/>
              <a:pathLst>
                <a:path h="930954" w="903142">
                  <a:moveTo>
                    <a:pt x="0" y="0"/>
                  </a:moveTo>
                  <a:lnTo>
                    <a:pt x="903142" y="0"/>
                  </a:lnTo>
                  <a:lnTo>
                    <a:pt x="903142" y="930954"/>
                  </a:lnTo>
                  <a:lnTo>
                    <a:pt x="0" y="930954"/>
                  </a:lnTo>
                  <a:close/>
                </a:path>
              </a:pathLst>
            </a:custGeom>
            <a:blipFill>
              <a:blip r:embed="rId5"/>
              <a:stretch>
                <a:fillRect l="0" t="-22759" r="0" b="-22759"/>
              </a:stretch>
            </a:blipFill>
          </p:spPr>
        </p:sp>
      </p:grpSp>
      <p:grpSp>
        <p:nvGrpSpPr>
          <p:cNvPr name="Group 17" id="17"/>
          <p:cNvGrpSpPr/>
          <p:nvPr/>
        </p:nvGrpSpPr>
        <p:grpSpPr>
          <a:xfrm rot="-1010438">
            <a:off x="1307831" y="5151678"/>
            <a:ext cx="4204520" cy="420452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6"/>
              <a:stretch>
                <a:fillRect l="0" t="-25000" r="0" b="-25000"/>
              </a:stretch>
            </a:blipFill>
          </p:spPr>
        </p:sp>
      </p:grpSp>
      <p:grpSp>
        <p:nvGrpSpPr>
          <p:cNvPr name="Group 19" id="19"/>
          <p:cNvGrpSpPr/>
          <p:nvPr/>
        </p:nvGrpSpPr>
        <p:grpSpPr>
          <a:xfrm rot="0">
            <a:off x="10575247" y="5143500"/>
            <a:ext cx="6675754" cy="4731589"/>
            <a:chOff x="0" y="0"/>
            <a:chExt cx="1313475" cy="930954"/>
          </a:xfrm>
        </p:grpSpPr>
        <p:sp>
          <p:nvSpPr>
            <p:cNvPr name="Freeform 20" id="20"/>
            <p:cNvSpPr/>
            <p:nvPr/>
          </p:nvSpPr>
          <p:spPr>
            <a:xfrm flipH="false" flipV="false" rot="0">
              <a:off x="0" y="0"/>
              <a:ext cx="1313475" cy="930954"/>
            </a:xfrm>
            <a:custGeom>
              <a:avLst/>
              <a:gdLst/>
              <a:ahLst/>
              <a:cxnLst/>
              <a:rect r="r" b="b" t="t" l="l"/>
              <a:pathLst>
                <a:path h="930954" w="1313475">
                  <a:moveTo>
                    <a:pt x="0" y="0"/>
                  </a:moveTo>
                  <a:lnTo>
                    <a:pt x="1313475" y="0"/>
                  </a:lnTo>
                  <a:lnTo>
                    <a:pt x="1313475" y="930954"/>
                  </a:lnTo>
                  <a:lnTo>
                    <a:pt x="0" y="930954"/>
                  </a:lnTo>
                  <a:close/>
                </a:path>
              </a:pathLst>
            </a:custGeom>
            <a:blipFill>
              <a:blip r:embed="rId7"/>
              <a:stretch>
                <a:fillRect l="0" t="-55816" r="0" b="-55816"/>
              </a:stretch>
            </a:blipFill>
          </p:spPr>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3035976" cy="669965"/>
            <a:chOff x="0" y="0"/>
            <a:chExt cx="1841620" cy="406400"/>
          </a:xfrm>
        </p:grpSpPr>
        <p:sp>
          <p:nvSpPr>
            <p:cNvPr name="Freeform 3" id="3"/>
            <p:cNvSpPr/>
            <p:nvPr/>
          </p:nvSpPr>
          <p:spPr>
            <a:xfrm flipH="false" flipV="false" rot="0">
              <a:off x="0" y="0"/>
              <a:ext cx="1841620" cy="406400"/>
            </a:xfrm>
            <a:custGeom>
              <a:avLst/>
              <a:gdLst/>
              <a:ahLst/>
              <a:cxnLst/>
              <a:rect r="r" b="b" t="t" l="l"/>
              <a:pathLst>
                <a:path h="406400" w="1841620">
                  <a:moveTo>
                    <a:pt x="1638420" y="0"/>
                  </a:moveTo>
                  <a:cubicBezTo>
                    <a:pt x="1750644" y="0"/>
                    <a:pt x="1841620" y="90976"/>
                    <a:pt x="1841620" y="203200"/>
                  </a:cubicBezTo>
                  <a:cubicBezTo>
                    <a:pt x="1841620" y="315424"/>
                    <a:pt x="1750644" y="406400"/>
                    <a:pt x="1638420"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1841620"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289559"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grpSp>
        <p:nvGrpSpPr>
          <p:cNvPr name="Group 11" id="11"/>
          <p:cNvGrpSpPr/>
          <p:nvPr/>
        </p:nvGrpSpPr>
        <p:grpSpPr>
          <a:xfrm rot="0">
            <a:off x="1028700" y="4174197"/>
            <a:ext cx="4824169" cy="5700892"/>
            <a:chOff x="0" y="0"/>
            <a:chExt cx="1270563" cy="1501469"/>
          </a:xfrm>
        </p:grpSpPr>
        <p:sp>
          <p:nvSpPr>
            <p:cNvPr name="Freeform 12" id="12"/>
            <p:cNvSpPr/>
            <p:nvPr/>
          </p:nvSpPr>
          <p:spPr>
            <a:xfrm flipH="false" flipV="false" rot="0">
              <a:off x="0" y="0"/>
              <a:ext cx="1270563" cy="1501469"/>
            </a:xfrm>
            <a:custGeom>
              <a:avLst/>
              <a:gdLst/>
              <a:ahLst/>
              <a:cxnLst/>
              <a:rect r="r" b="b" t="t" l="l"/>
              <a:pathLst>
                <a:path h="1501469" w="1270563">
                  <a:moveTo>
                    <a:pt x="57774" y="0"/>
                  </a:moveTo>
                  <a:lnTo>
                    <a:pt x="1212789" y="0"/>
                  </a:lnTo>
                  <a:cubicBezTo>
                    <a:pt x="1244697" y="0"/>
                    <a:pt x="1270563" y="25866"/>
                    <a:pt x="1270563" y="57774"/>
                  </a:cubicBezTo>
                  <a:lnTo>
                    <a:pt x="1270563" y="1443696"/>
                  </a:lnTo>
                  <a:cubicBezTo>
                    <a:pt x="1270563" y="1459019"/>
                    <a:pt x="1264476" y="1473713"/>
                    <a:pt x="1253642" y="1484548"/>
                  </a:cubicBezTo>
                  <a:cubicBezTo>
                    <a:pt x="1242807" y="1495383"/>
                    <a:pt x="1228112" y="1501469"/>
                    <a:pt x="1212789" y="1501469"/>
                  </a:cubicBezTo>
                  <a:lnTo>
                    <a:pt x="57774" y="1501469"/>
                  </a:lnTo>
                  <a:cubicBezTo>
                    <a:pt x="25866" y="1501469"/>
                    <a:pt x="0" y="1475603"/>
                    <a:pt x="0" y="1443696"/>
                  </a:cubicBezTo>
                  <a:lnTo>
                    <a:pt x="0" y="57774"/>
                  </a:lnTo>
                  <a:cubicBezTo>
                    <a:pt x="0" y="25866"/>
                    <a:pt x="25866" y="0"/>
                    <a:pt x="57774" y="0"/>
                  </a:cubicBezTo>
                  <a:close/>
                </a:path>
              </a:pathLst>
            </a:custGeom>
            <a:solidFill>
              <a:srgbClr val="292929">
                <a:alpha val="44706"/>
              </a:srgbClr>
            </a:solidFill>
          </p:spPr>
        </p:sp>
        <p:sp>
          <p:nvSpPr>
            <p:cNvPr name="TextBox 13" id="13"/>
            <p:cNvSpPr txBox="true"/>
            <p:nvPr/>
          </p:nvSpPr>
          <p:spPr>
            <a:xfrm>
              <a:off x="0" y="-38100"/>
              <a:ext cx="1270563" cy="1539569"/>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269974" y="4430297"/>
            <a:ext cx="4341622" cy="3136958"/>
            <a:chOff x="0" y="0"/>
            <a:chExt cx="936328" cy="676526"/>
          </a:xfrm>
        </p:grpSpPr>
        <p:sp>
          <p:nvSpPr>
            <p:cNvPr name="Freeform 15" id="15"/>
            <p:cNvSpPr/>
            <p:nvPr/>
          </p:nvSpPr>
          <p:spPr>
            <a:xfrm flipH="false" flipV="false" rot="0">
              <a:off x="0" y="0"/>
              <a:ext cx="936328" cy="676526"/>
            </a:xfrm>
            <a:custGeom>
              <a:avLst/>
              <a:gdLst/>
              <a:ahLst/>
              <a:cxnLst/>
              <a:rect r="r" b="b" t="t" l="l"/>
              <a:pathLst>
                <a:path h="676526" w="936328">
                  <a:moveTo>
                    <a:pt x="64195" y="0"/>
                  </a:moveTo>
                  <a:lnTo>
                    <a:pt x="872133" y="0"/>
                  </a:lnTo>
                  <a:cubicBezTo>
                    <a:pt x="889159" y="0"/>
                    <a:pt x="905487" y="6763"/>
                    <a:pt x="917526" y="18802"/>
                  </a:cubicBezTo>
                  <a:cubicBezTo>
                    <a:pt x="929564" y="30841"/>
                    <a:pt x="936328" y="47169"/>
                    <a:pt x="936328" y="64195"/>
                  </a:cubicBezTo>
                  <a:lnTo>
                    <a:pt x="936328" y="612332"/>
                  </a:lnTo>
                  <a:cubicBezTo>
                    <a:pt x="936328" y="647785"/>
                    <a:pt x="907587" y="676526"/>
                    <a:pt x="872133" y="676526"/>
                  </a:cubicBezTo>
                  <a:lnTo>
                    <a:pt x="64195" y="676526"/>
                  </a:lnTo>
                  <a:cubicBezTo>
                    <a:pt x="28741" y="676526"/>
                    <a:pt x="0" y="647785"/>
                    <a:pt x="0" y="612332"/>
                  </a:cubicBezTo>
                  <a:lnTo>
                    <a:pt x="0" y="64195"/>
                  </a:lnTo>
                  <a:cubicBezTo>
                    <a:pt x="0" y="28741"/>
                    <a:pt x="28741" y="0"/>
                    <a:pt x="64195" y="0"/>
                  </a:cubicBezTo>
                  <a:close/>
                </a:path>
              </a:pathLst>
            </a:custGeom>
            <a:blipFill>
              <a:blip r:embed="rId4"/>
              <a:stretch>
                <a:fillRect l="-4189" t="0" r="-4189" b="0"/>
              </a:stretch>
            </a:blipFill>
          </p:spPr>
        </p:sp>
      </p:grpSp>
      <p:grpSp>
        <p:nvGrpSpPr>
          <p:cNvPr name="Group 16" id="16"/>
          <p:cNvGrpSpPr/>
          <p:nvPr/>
        </p:nvGrpSpPr>
        <p:grpSpPr>
          <a:xfrm rot="0">
            <a:off x="1497631" y="4640977"/>
            <a:ext cx="1203634" cy="601817"/>
            <a:chOff x="0" y="0"/>
            <a:chExt cx="812800" cy="406400"/>
          </a:xfrm>
        </p:grpSpPr>
        <p:sp>
          <p:nvSpPr>
            <p:cNvPr name="Freeform 17" id="17"/>
            <p:cNvSpPr/>
            <p:nvPr/>
          </p:nvSpPr>
          <p:spPr>
            <a:xfrm flipH="false" flipV="false" rot="0">
              <a:off x="0" y="0"/>
              <a:ext cx="812800" cy="406400"/>
            </a:xfrm>
            <a:custGeom>
              <a:avLst/>
              <a:gdLst/>
              <a:ahLst/>
              <a:cxnLst/>
              <a:rect r="r" b="b" t="t" l="l"/>
              <a:pathLst>
                <a:path h="406400" w="812800">
                  <a:moveTo>
                    <a:pt x="609600" y="0"/>
                  </a:moveTo>
                  <a:cubicBezTo>
                    <a:pt x="721824" y="0"/>
                    <a:pt x="812800" y="90976"/>
                    <a:pt x="812800" y="203200"/>
                  </a:cubicBezTo>
                  <a:cubicBezTo>
                    <a:pt x="812800" y="315424"/>
                    <a:pt x="721824" y="406400"/>
                    <a:pt x="609600" y="406400"/>
                  </a:cubicBezTo>
                  <a:lnTo>
                    <a:pt x="203200" y="406400"/>
                  </a:lnTo>
                  <a:cubicBezTo>
                    <a:pt x="90976" y="406400"/>
                    <a:pt x="0" y="315424"/>
                    <a:pt x="0" y="203200"/>
                  </a:cubicBezTo>
                  <a:cubicBezTo>
                    <a:pt x="0" y="90976"/>
                    <a:pt x="90976" y="0"/>
                    <a:pt x="203200" y="0"/>
                  </a:cubicBezTo>
                  <a:close/>
                </a:path>
              </a:pathLst>
            </a:custGeom>
            <a:solidFill>
              <a:srgbClr val="D6FF3F"/>
            </a:solidFill>
          </p:spPr>
        </p:sp>
        <p:sp>
          <p:nvSpPr>
            <p:cNvPr name="TextBox 18" id="18"/>
            <p:cNvSpPr txBox="true"/>
            <p:nvPr/>
          </p:nvSpPr>
          <p:spPr>
            <a:xfrm>
              <a:off x="0" y="-38100"/>
              <a:ext cx="812800" cy="444500"/>
            </a:xfrm>
            <a:prstGeom prst="rect">
              <a:avLst/>
            </a:prstGeom>
          </p:spPr>
          <p:txBody>
            <a:bodyPr anchor="ctr" rtlCol="false" tIns="50800" lIns="50800" bIns="50800" rIns="50800"/>
            <a:lstStyle/>
            <a:p>
              <a:pPr algn="ctr">
                <a:lnSpc>
                  <a:spcPts val="2659"/>
                </a:lnSpc>
              </a:pPr>
            </a:p>
          </p:txBody>
        </p:sp>
      </p:grpSp>
      <p:sp>
        <p:nvSpPr>
          <p:cNvPr name="Freeform 19" id="19"/>
          <p:cNvSpPr/>
          <p:nvPr/>
        </p:nvSpPr>
        <p:spPr>
          <a:xfrm flipH="false" flipV="false" rot="0">
            <a:off x="1910904" y="4753341"/>
            <a:ext cx="377090" cy="377090"/>
          </a:xfrm>
          <a:custGeom>
            <a:avLst/>
            <a:gdLst/>
            <a:ahLst/>
            <a:cxnLst/>
            <a:rect r="r" b="b" t="t" l="l"/>
            <a:pathLst>
              <a:path h="377090" w="377090">
                <a:moveTo>
                  <a:pt x="0" y="0"/>
                </a:moveTo>
                <a:lnTo>
                  <a:pt x="377089" y="0"/>
                </a:lnTo>
                <a:lnTo>
                  <a:pt x="377089" y="377089"/>
                </a:lnTo>
                <a:lnTo>
                  <a:pt x="0" y="37708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20" id="20"/>
          <p:cNvGrpSpPr/>
          <p:nvPr/>
        </p:nvGrpSpPr>
        <p:grpSpPr>
          <a:xfrm rot="-10800000">
            <a:off x="6948026" y="4074903"/>
            <a:ext cx="4824169" cy="5700892"/>
            <a:chOff x="0" y="0"/>
            <a:chExt cx="1270563" cy="1501469"/>
          </a:xfrm>
        </p:grpSpPr>
        <p:sp>
          <p:nvSpPr>
            <p:cNvPr name="Freeform 21" id="21"/>
            <p:cNvSpPr/>
            <p:nvPr/>
          </p:nvSpPr>
          <p:spPr>
            <a:xfrm flipH="false" flipV="false" rot="0">
              <a:off x="0" y="0"/>
              <a:ext cx="1270563" cy="1501469"/>
            </a:xfrm>
            <a:custGeom>
              <a:avLst/>
              <a:gdLst/>
              <a:ahLst/>
              <a:cxnLst/>
              <a:rect r="r" b="b" t="t" l="l"/>
              <a:pathLst>
                <a:path h="1501469" w="1270563">
                  <a:moveTo>
                    <a:pt x="57774" y="0"/>
                  </a:moveTo>
                  <a:lnTo>
                    <a:pt x="1212789" y="0"/>
                  </a:lnTo>
                  <a:cubicBezTo>
                    <a:pt x="1244697" y="0"/>
                    <a:pt x="1270563" y="25866"/>
                    <a:pt x="1270563" y="57774"/>
                  </a:cubicBezTo>
                  <a:lnTo>
                    <a:pt x="1270563" y="1443696"/>
                  </a:lnTo>
                  <a:cubicBezTo>
                    <a:pt x="1270563" y="1459019"/>
                    <a:pt x="1264476" y="1473713"/>
                    <a:pt x="1253642" y="1484548"/>
                  </a:cubicBezTo>
                  <a:cubicBezTo>
                    <a:pt x="1242807" y="1495383"/>
                    <a:pt x="1228112" y="1501469"/>
                    <a:pt x="1212789" y="1501469"/>
                  </a:cubicBezTo>
                  <a:lnTo>
                    <a:pt x="57774" y="1501469"/>
                  </a:lnTo>
                  <a:cubicBezTo>
                    <a:pt x="25866" y="1501469"/>
                    <a:pt x="0" y="1475603"/>
                    <a:pt x="0" y="1443696"/>
                  </a:cubicBezTo>
                  <a:lnTo>
                    <a:pt x="0" y="57774"/>
                  </a:lnTo>
                  <a:cubicBezTo>
                    <a:pt x="0" y="25866"/>
                    <a:pt x="25866" y="0"/>
                    <a:pt x="57774" y="0"/>
                  </a:cubicBezTo>
                  <a:close/>
                </a:path>
              </a:pathLst>
            </a:custGeom>
            <a:gradFill rotWithShape="true">
              <a:gsLst>
                <a:gs pos="0">
                  <a:srgbClr val="292929">
                    <a:alpha val="100000"/>
                  </a:srgbClr>
                </a:gs>
                <a:gs pos="100000">
                  <a:srgbClr val="7D7D7D">
                    <a:alpha val="0"/>
                  </a:srgbClr>
                </a:gs>
              </a:gsLst>
              <a:lin ang="5400000"/>
            </a:gradFill>
          </p:spPr>
        </p:sp>
        <p:sp>
          <p:nvSpPr>
            <p:cNvPr name="TextBox 22" id="22"/>
            <p:cNvSpPr txBox="true"/>
            <p:nvPr/>
          </p:nvSpPr>
          <p:spPr>
            <a:xfrm>
              <a:off x="0" y="-38100"/>
              <a:ext cx="1270563" cy="1539569"/>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6731916" y="3826918"/>
            <a:ext cx="4824169" cy="5700892"/>
            <a:chOff x="0" y="0"/>
            <a:chExt cx="1270563" cy="1501469"/>
          </a:xfrm>
        </p:grpSpPr>
        <p:sp>
          <p:nvSpPr>
            <p:cNvPr name="Freeform 24" id="24"/>
            <p:cNvSpPr/>
            <p:nvPr/>
          </p:nvSpPr>
          <p:spPr>
            <a:xfrm flipH="false" flipV="false" rot="0">
              <a:off x="0" y="0"/>
              <a:ext cx="1270563" cy="1501469"/>
            </a:xfrm>
            <a:custGeom>
              <a:avLst/>
              <a:gdLst/>
              <a:ahLst/>
              <a:cxnLst/>
              <a:rect r="r" b="b" t="t" l="l"/>
              <a:pathLst>
                <a:path h="1501469" w="1270563">
                  <a:moveTo>
                    <a:pt x="57774" y="0"/>
                  </a:moveTo>
                  <a:lnTo>
                    <a:pt x="1212789" y="0"/>
                  </a:lnTo>
                  <a:cubicBezTo>
                    <a:pt x="1244697" y="0"/>
                    <a:pt x="1270563" y="25866"/>
                    <a:pt x="1270563" y="57774"/>
                  </a:cubicBezTo>
                  <a:lnTo>
                    <a:pt x="1270563" y="1443696"/>
                  </a:lnTo>
                  <a:cubicBezTo>
                    <a:pt x="1270563" y="1459019"/>
                    <a:pt x="1264476" y="1473713"/>
                    <a:pt x="1253642" y="1484548"/>
                  </a:cubicBezTo>
                  <a:cubicBezTo>
                    <a:pt x="1242807" y="1495383"/>
                    <a:pt x="1228112" y="1501469"/>
                    <a:pt x="1212789" y="1501469"/>
                  </a:cubicBezTo>
                  <a:lnTo>
                    <a:pt x="57774" y="1501469"/>
                  </a:lnTo>
                  <a:cubicBezTo>
                    <a:pt x="25866" y="1501469"/>
                    <a:pt x="0" y="1475603"/>
                    <a:pt x="0" y="1443696"/>
                  </a:cubicBezTo>
                  <a:lnTo>
                    <a:pt x="0" y="57774"/>
                  </a:lnTo>
                  <a:cubicBezTo>
                    <a:pt x="0" y="25866"/>
                    <a:pt x="25866" y="0"/>
                    <a:pt x="57774" y="0"/>
                  </a:cubicBezTo>
                  <a:close/>
                </a:path>
              </a:pathLst>
            </a:custGeom>
            <a:solidFill>
              <a:srgbClr val="D6FF3F"/>
            </a:solidFill>
          </p:spPr>
        </p:sp>
        <p:sp>
          <p:nvSpPr>
            <p:cNvPr name="TextBox 25" id="25"/>
            <p:cNvSpPr txBox="true"/>
            <p:nvPr/>
          </p:nvSpPr>
          <p:spPr>
            <a:xfrm>
              <a:off x="0" y="-38100"/>
              <a:ext cx="1270563" cy="1539569"/>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6973189" y="4074903"/>
            <a:ext cx="4341622" cy="3136958"/>
            <a:chOff x="0" y="0"/>
            <a:chExt cx="936328" cy="676526"/>
          </a:xfrm>
        </p:grpSpPr>
        <p:sp>
          <p:nvSpPr>
            <p:cNvPr name="Freeform 27" id="27"/>
            <p:cNvSpPr/>
            <p:nvPr/>
          </p:nvSpPr>
          <p:spPr>
            <a:xfrm flipH="false" flipV="false" rot="0">
              <a:off x="0" y="0"/>
              <a:ext cx="936328" cy="676526"/>
            </a:xfrm>
            <a:custGeom>
              <a:avLst/>
              <a:gdLst/>
              <a:ahLst/>
              <a:cxnLst/>
              <a:rect r="r" b="b" t="t" l="l"/>
              <a:pathLst>
                <a:path h="676526" w="936328">
                  <a:moveTo>
                    <a:pt x="64195" y="0"/>
                  </a:moveTo>
                  <a:lnTo>
                    <a:pt x="872133" y="0"/>
                  </a:lnTo>
                  <a:cubicBezTo>
                    <a:pt x="889159" y="0"/>
                    <a:pt x="905487" y="6763"/>
                    <a:pt x="917526" y="18802"/>
                  </a:cubicBezTo>
                  <a:cubicBezTo>
                    <a:pt x="929564" y="30841"/>
                    <a:pt x="936328" y="47169"/>
                    <a:pt x="936328" y="64195"/>
                  </a:cubicBezTo>
                  <a:lnTo>
                    <a:pt x="936328" y="612332"/>
                  </a:lnTo>
                  <a:cubicBezTo>
                    <a:pt x="936328" y="647785"/>
                    <a:pt x="907587" y="676526"/>
                    <a:pt x="872133" y="676526"/>
                  </a:cubicBezTo>
                  <a:lnTo>
                    <a:pt x="64195" y="676526"/>
                  </a:lnTo>
                  <a:cubicBezTo>
                    <a:pt x="28741" y="676526"/>
                    <a:pt x="0" y="647785"/>
                    <a:pt x="0" y="612332"/>
                  </a:cubicBezTo>
                  <a:lnTo>
                    <a:pt x="0" y="64195"/>
                  </a:lnTo>
                  <a:cubicBezTo>
                    <a:pt x="0" y="28741"/>
                    <a:pt x="28741" y="0"/>
                    <a:pt x="64195" y="0"/>
                  </a:cubicBezTo>
                  <a:close/>
                </a:path>
              </a:pathLst>
            </a:custGeom>
            <a:blipFill>
              <a:blip r:embed="rId7"/>
              <a:stretch>
                <a:fillRect l="-4189" t="0" r="-4189" b="0"/>
              </a:stretch>
            </a:blipFill>
          </p:spPr>
        </p:sp>
      </p:grpSp>
      <p:grpSp>
        <p:nvGrpSpPr>
          <p:cNvPr name="Group 28" id="28"/>
          <p:cNvGrpSpPr/>
          <p:nvPr/>
        </p:nvGrpSpPr>
        <p:grpSpPr>
          <a:xfrm rot="0">
            <a:off x="7200847" y="4285583"/>
            <a:ext cx="1203634" cy="601817"/>
            <a:chOff x="0" y="0"/>
            <a:chExt cx="812800" cy="406400"/>
          </a:xfrm>
        </p:grpSpPr>
        <p:sp>
          <p:nvSpPr>
            <p:cNvPr name="Freeform 29" id="29"/>
            <p:cNvSpPr/>
            <p:nvPr/>
          </p:nvSpPr>
          <p:spPr>
            <a:xfrm flipH="false" flipV="false" rot="0">
              <a:off x="0" y="0"/>
              <a:ext cx="812800" cy="406400"/>
            </a:xfrm>
            <a:custGeom>
              <a:avLst/>
              <a:gdLst/>
              <a:ahLst/>
              <a:cxnLst/>
              <a:rect r="r" b="b" t="t" l="l"/>
              <a:pathLst>
                <a:path h="406400" w="812800">
                  <a:moveTo>
                    <a:pt x="609600" y="0"/>
                  </a:moveTo>
                  <a:cubicBezTo>
                    <a:pt x="721824" y="0"/>
                    <a:pt x="812800" y="90976"/>
                    <a:pt x="812800" y="203200"/>
                  </a:cubicBezTo>
                  <a:cubicBezTo>
                    <a:pt x="812800" y="315424"/>
                    <a:pt x="721824" y="406400"/>
                    <a:pt x="609600" y="406400"/>
                  </a:cubicBezTo>
                  <a:lnTo>
                    <a:pt x="203200" y="406400"/>
                  </a:lnTo>
                  <a:cubicBezTo>
                    <a:pt x="90976" y="406400"/>
                    <a:pt x="0" y="315424"/>
                    <a:pt x="0" y="203200"/>
                  </a:cubicBezTo>
                  <a:cubicBezTo>
                    <a:pt x="0" y="90976"/>
                    <a:pt x="90976" y="0"/>
                    <a:pt x="203200" y="0"/>
                  </a:cubicBezTo>
                  <a:close/>
                </a:path>
              </a:pathLst>
            </a:custGeom>
            <a:solidFill>
              <a:srgbClr val="292929"/>
            </a:solidFill>
          </p:spPr>
        </p:sp>
        <p:sp>
          <p:nvSpPr>
            <p:cNvPr name="TextBox 30" id="30"/>
            <p:cNvSpPr txBox="true"/>
            <p:nvPr/>
          </p:nvSpPr>
          <p:spPr>
            <a:xfrm>
              <a:off x="0" y="-38100"/>
              <a:ext cx="812800" cy="444500"/>
            </a:xfrm>
            <a:prstGeom prst="rect">
              <a:avLst/>
            </a:prstGeom>
          </p:spPr>
          <p:txBody>
            <a:bodyPr anchor="ctr" rtlCol="false" tIns="50800" lIns="50800" bIns="50800" rIns="50800"/>
            <a:lstStyle/>
            <a:p>
              <a:pPr algn="ctr">
                <a:lnSpc>
                  <a:spcPts val="2659"/>
                </a:lnSpc>
              </a:pPr>
            </a:p>
          </p:txBody>
        </p:sp>
      </p:grpSp>
      <p:sp>
        <p:nvSpPr>
          <p:cNvPr name="Freeform 31" id="31"/>
          <p:cNvSpPr/>
          <p:nvPr/>
        </p:nvSpPr>
        <p:spPr>
          <a:xfrm flipH="false" flipV="false" rot="0">
            <a:off x="7614119" y="4397946"/>
            <a:ext cx="377090" cy="377090"/>
          </a:xfrm>
          <a:custGeom>
            <a:avLst/>
            <a:gdLst/>
            <a:ahLst/>
            <a:cxnLst/>
            <a:rect r="r" b="b" t="t" l="l"/>
            <a:pathLst>
              <a:path h="377090" w="377090">
                <a:moveTo>
                  <a:pt x="0" y="0"/>
                </a:moveTo>
                <a:lnTo>
                  <a:pt x="377090" y="0"/>
                </a:lnTo>
                <a:lnTo>
                  <a:pt x="377090" y="377090"/>
                </a:lnTo>
                <a:lnTo>
                  <a:pt x="0" y="3770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2" id="32"/>
          <p:cNvGrpSpPr/>
          <p:nvPr/>
        </p:nvGrpSpPr>
        <p:grpSpPr>
          <a:xfrm rot="0">
            <a:off x="12435131" y="4174197"/>
            <a:ext cx="4824169" cy="5700892"/>
            <a:chOff x="0" y="0"/>
            <a:chExt cx="1270563" cy="1501469"/>
          </a:xfrm>
        </p:grpSpPr>
        <p:sp>
          <p:nvSpPr>
            <p:cNvPr name="Freeform 33" id="33"/>
            <p:cNvSpPr/>
            <p:nvPr/>
          </p:nvSpPr>
          <p:spPr>
            <a:xfrm flipH="false" flipV="false" rot="0">
              <a:off x="0" y="0"/>
              <a:ext cx="1270563" cy="1501469"/>
            </a:xfrm>
            <a:custGeom>
              <a:avLst/>
              <a:gdLst/>
              <a:ahLst/>
              <a:cxnLst/>
              <a:rect r="r" b="b" t="t" l="l"/>
              <a:pathLst>
                <a:path h="1501469" w="1270563">
                  <a:moveTo>
                    <a:pt x="57774" y="0"/>
                  </a:moveTo>
                  <a:lnTo>
                    <a:pt x="1212789" y="0"/>
                  </a:lnTo>
                  <a:cubicBezTo>
                    <a:pt x="1244697" y="0"/>
                    <a:pt x="1270563" y="25866"/>
                    <a:pt x="1270563" y="57774"/>
                  </a:cubicBezTo>
                  <a:lnTo>
                    <a:pt x="1270563" y="1443696"/>
                  </a:lnTo>
                  <a:cubicBezTo>
                    <a:pt x="1270563" y="1459019"/>
                    <a:pt x="1264476" y="1473713"/>
                    <a:pt x="1253642" y="1484548"/>
                  </a:cubicBezTo>
                  <a:cubicBezTo>
                    <a:pt x="1242807" y="1495383"/>
                    <a:pt x="1228112" y="1501469"/>
                    <a:pt x="1212789" y="1501469"/>
                  </a:cubicBezTo>
                  <a:lnTo>
                    <a:pt x="57774" y="1501469"/>
                  </a:lnTo>
                  <a:cubicBezTo>
                    <a:pt x="25866" y="1501469"/>
                    <a:pt x="0" y="1475603"/>
                    <a:pt x="0" y="1443696"/>
                  </a:cubicBezTo>
                  <a:lnTo>
                    <a:pt x="0" y="57774"/>
                  </a:lnTo>
                  <a:cubicBezTo>
                    <a:pt x="0" y="25866"/>
                    <a:pt x="25866" y="0"/>
                    <a:pt x="57774" y="0"/>
                  </a:cubicBezTo>
                  <a:close/>
                </a:path>
              </a:pathLst>
            </a:custGeom>
            <a:solidFill>
              <a:srgbClr val="292929">
                <a:alpha val="44706"/>
              </a:srgbClr>
            </a:solidFill>
          </p:spPr>
        </p:sp>
        <p:sp>
          <p:nvSpPr>
            <p:cNvPr name="TextBox 34" id="34"/>
            <p:cNvSpPr txBox="true"/>
            <p:nvPr/>
          </p:nvSpPr>
          <p:spPr>
            <a:xfrm>
              <a:off x="0" y="-38100"/>
              <a:ext cx="1270563" cy="1539569"/>
            </a:xfrm>
            <a:prstGeom prst="rect">
              <a:avLst/>
            </a:prstGeom>
          </p:spPr>
          <p:txBody>
            <a:bodyPr anchor="ctr" rtlCol="false" tIns="50800" lIns="50800" bIns="50800" rIns="50800"/>
            <a:lstStyle/>
            <a:p>
              <a:pPr algn="ctr">
                <a:lnSpc>
                  <a:spcPts val="2659"/>
                </a:lnSpc>
              </a:pPr>
            </a:p>
          </p:txBody>
        </p:sp>
      </p:grpSp>
      <p:grpSp>
        <p:nvGrpSpPr>
          <p:cNvPr name="Group 35" id="35"/>
          <p:cNvGrpSpPr/>
          <p:nvPr/>
        </p:nvGrpSpPr>
        <p:grpSpPr>
          <a:xfrm rot="0">
            <a:off x="12676405" y="4430297"/>
            <a:ext cx="4341622" cy="3136958"/>
            <a:chOff x="0" y="0"/>
            <a:chExt cx="936328" cy="676526"/>
          </a:xfrm>
        </p:grpSpPr>
        <p:sp>
          <p:nvSpPr>
            <p:cNvPr name="Freeform 36" id="36"/>
            <p:cNvSpPr/>
            <p:nvPr/>
          </p:nvSpPr>
          <p:spPr>
            <a:xfrm flipH="false" flipV="false" rot="0">
              <a:off x="0" y="0"/>
              <a:ext cx="936328" cy="676526"/>
            </a:xfrm>
            <a:custGeom>
              <a:avLst/>
              <a:gdLst/>
              <a:ahLst/>
              <a:cxnLst/>
              <a:rect r="r" b="b" t="t" l="l"/>
              <a:pathLst>
                <a:path h="676526" w="936328">
                  <a:moveTo>
                    <a:pt x="64195" y="0"/>
                  </a:moveTo>
                  <a:lnTo>
                    <a:pt x="872133" y="0"/>
                  </a:lnTo>
                  <a:cubicBezTo>
                    <a:pt x="889159" y="0"/>
                    <a:pt x="905487" y="6763"/>
                    <a:pt x="917526" y="18802"/>
                  </a:cubicBezTo>
                  <a:cubicBezTo>
                    <a:pt x="929564" y="30841"/>
                    <a:pt x="936328" y="47169"/>
                    <a:pt x="936328" y="64195"/>
                  </a:cubicBezTo>
                  <a:lnTo>
                    <a:pt x="936328" y="612332"/>
                  </a:lnTo>
                  <a:cubicBezTo>
                    <a:pt x="936328" y="647785"/>
                    <a:pt x="907587" y="676526"/>
                    <a:pt x="872133" y="676526"/>
                  </a:cubicBezTo>
                  <a:lnTo>
                    <a:pt x="64195" y="676526"/>
                  </a:lnTo>
                  <a:cubicBezTo>
                    <a:pt x="28741" y="676526"/>
                    <a:pt x="0" y="647785"/>
                    <a:pt x="0" y="612332"/>
                  </a:cubicBezTo>
                  <a:lnTo>
                    <a:pt x="0" y="64195"/>
                  </a:lnTo>
                  <a:cubicBezTo>
                    <a:pt x="0" y="28741"/>
                    <a:pt x="28741" y="0"/>
                    <a:pt x="64195" y="0"/>
                  </a:cubicBezTo>
                  <a:close/>
                </a:path>
              </a:pathLst>
            </a:custGeom>
            <a:blipFill>
              <a:blip r:embed="rId8"/>
              <a:stretch>
                <a:fillRect l="0" t="-42268" r="0" b="-42268"/>
              </a:stretch>
            </a:blipFill>
          </p:spPr>
        </p:sp>
      </p:grpSp>
      <p:grpSp>
        <p:nvGrpSpPr>
          <p:cNvPr name="Group 37" id="37"/>
          <p:cNvGrpSpPr/>
          <p:nvPr/>
        </p:nvGrpSpPr>
        <p:grpSpPr>
          <a:xfrm rot="0">
            <a:off x="12904062" y="4640977"/>
            <a:ext cx="1203634" cy="601817"/>
            <a:chOff x="0" y="0"/>
            <a:chExt cx="812800" cy="406400"/>
          </a:xfrm>
        </p:grpSpPr>
        <p:sp>
          <p:nvSpPr>
            <p:cNvPr name="Freeform 38" id="38"/>
            <p:cNvSpPr/>
            <p:nvPr/>
          </p:nvSpPr>
          <p:spPr>
            <a:xfrm flipH="false" flipV="false" rot="0">
              <a:off x="0" y="0"/>
              <a:ext cx="812800" cy="406400"/>
            </a:xfrm>
            <a:custGeom>
              <a:avLst/>
              <a:gdLst/>
              <a:ahLst/>
              <a:cxnLst/>
              <a:rect r="r" b="b" t="t" l="l"/>
              <a:pathLst>
                <a:path h="406400" w="812800">
                  <a:moveTo>
                    <a:pt x="609600" y="0"/>
                  </a:moveTo>
                  <a:cubicBezTo>
                    <a:pt x="721824" y="0"/>
                    <a:pt x="812800" y="90976"/>
                    <a:pt x="812800" y="203200"/>
                  </a:cubicBezTo>
                  <a:cubicBezTo>
                    <a:pt x="812800" y="315424"/>
                    <a:pt x="721824" y="406400"/>
                    <a:pt x="609600" y="406400"/>
                  </a:cubicBezTo>
                  <a:lnTo>
                    <a:pt x="203200" y="406400"/>
                  </a:lnTo>
                  <a:cubicBezTo>
                    <a:pt x="90976" y="406400"/>
                    <a:pt x="0" y="315424"/>
                    <a:pt x="0" y="203200"/>
                  </a:cubicBezTo>
                  <a:cubicBezTo>
                    <a:pt x="0" y="90976"/>
                    <a:pt x="90976" y="0"/>
                    <a:pt x="203200" y="0"/>
                  </a:cubicBezTo>
                  <a:close/>
                </a:path>
              </a:pathLst>
            </a:custGeom>
            <a:solidFill>
              <a:srgbClr val="D6FF3F"/>
            </a:solidFill>
          </p:spPr>
        </p:sp>
        <p:sp>
          <p:nvSpPr>
            <p:cNvPr name="TextBox 39" id="39"/>
            <p:cNvSpPr txBox="true"/>
            <p:nvPr/>
          </p:nvSpPr>
          <p:spPr>
            <a:xfrm>
              <a:off x="0" y="-38100"/>
              <a:ext cx="812800" cy="444500"/>
            </a:xfrm>
            <a:prstGeom prst="rect">
              <a:avLst/>
            </a:prstGeom>
          </p:spPr>
          <p:txBody>
            <a:bodyPr anchor="ctr" rtlCol="false" tIns="50800" lIns="50800" bIns="50800" rIns="50800"/>
            <a:lstStyle/>
            <a:p>
              <a:pPr algn="ctr">
                <a:lnSpc>
                  <a:spcPts val="2659"/>
                </a:lnSpc>
              </a:pPr>
            </a:p>
          </p:txBody>
        </p:sp>
      </p:grpSp>
      <p:sp>
        <p:nvSpPr>
          <p:cNvPr name="Freeform 40" id="40"/>
          <p:cNvSpPr/>
          <p:nvPr/>
        </p:nvSpPr>
        <p:spPr>
          <a:xfrm flipH="false" flipV="false" rot="0">
            <a:off x="13317335" y="4753341"/>
            <a:ext cx="377090" cy="377090"/>
          </a:xfrm>
          <a:custGeom>
            <a:avLst/>
            <a:gdLst/>
            <a:ahLst/>
            <a:cxnLst/>
            <a:rect r="r" b="b" t="t" l="l"/>
            <a:pathLst>
              <a:path h="377090" w="377090">
                <a:moveTo>
                  <a:pt x="0" y="0"/>
                </a:moveTo>
                <a:lnTo>
                  <a:pt x="377090" y="0"/>
                </a:lnTo>
                <a:lnTo>
                  <a:pt x="377090" y="377089"/>
                </a:lnTo>
                <a:lnTo>
                  <a:pt x="0" y="37708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41" id="41"/>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42" id="42"/>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Competitors</a:t>
            </a:r>
          </a:p>
        </p:txBody>
      </p:sp>
      <p:sp>
        <p:nvSpPr>
          <p:cNvPr name="TextBox 43" id="43"/>
          <p:cNvSpPr txBox="true"/>
          <p:nvPr/>
        </p:nvSpPr>
        <p:spPr>
          <a:xfrm rot="0">
            <a:off x="1028700" y="1884837"/>
            <a:ext cx="4824169" cy="1942081"/>
          </a:xfrm>
          <a:prstGeom prst="rect">
            <a:avLst/>
          </a:prstGeom>
        </p:spPr>
        <p:txBody>
          <a:bodyPr anchor="t" rtlCol="false" tIns="0" lIns="0" bIns="0" rIns="0">
            <a:spAutoFit/>
          </a:bodyPr>
          <a:lstStyle/>
          <a:p>
            <a:pPr algn="l" marL="0" indent="0" lvl="0">
              <a:lnSpc>
                <a:spcPts val="6695"/>
              </a:lnSpc>
              <a:spcBef>
                <a:spcPct val="0"/>
              </a:spcBef>
            </a:pPr>
            <a:r>
              <a:rPr lang="en-US" b="true" sz="7785" spc="-280">
                <a:solidFill>
                  <a:srgbClr val="FFFFFF"/>
                </a:solidFill>
                <a:latin typeface="Akzidenz-Grotesk Bold"/>
                <a:ea typeface="Akzidenz-Grotesk Bold"/>
                <a:cs typeface="Akzidenz-Grotesk Bold"/>
                <a:sym typeface="Akzidenz-Grotesk Bold"/>
              </a:rPr>
              <a:t>COMPETI-TORS</a:t>
            </a:r>
          </a:p>
        </p:txBody>
      </p:sp>
      <p:sp>
        <p:nvSpPr>
          <p:cNvPr name="TextBox 44" id="44"/>
          <p:cNvSpPr txBox="true"/>
          <p:nvPr/>
        </p:nvSpPr>
        <p:spPr>
          <a:xfrm rot="0">
            <a:off x="1728772" y="7797500"/>
            <a:ext cx="3697086" cy="409575"/>
          </a:xfrm>
          <a:prstGeom prst="rect">
            <a:avLst/>
          </a:prstGeom>
        </p:spPr>
        <p:txBody>
          <a:bodyPr anchor="t" rtlCol="false" tIns="0" lIns="0" bIns="0" rIns="0">
            <a:spAutoFit/>
          </a:bodyPr>
          <a:lstStyle/>
          <a:p>
            <a:pPr algn="l" marL="0" indent="0" lvl="1">
              <a:lnSpc>
                <a:spcPts val="3240"/>
              </a:lnSpc>
              <a:spcBef>
                <a:spcPct val="0"/>
              </a:spcBef>
            </a:pPr>
            <a:r>
              <a:rPr lang="en-US" sz="2700" spc="-24">
                <a:solidFill>
                  <a:srgbClr val="EDEDED"/>
                </a:solidFill>
                <a:latin typeface="Open Sauce"/>
                <a:ea typeface="Open Sauce"/>
                <a:cs typeface="Open Sauce"/>
                <a:sym typeface="Open Sauce"/>
              </a:rPr>
              <a:t>a. </a:t>
            </a:r>
            <a:r>
              <a:rPr lang="en-US" sz="2700" spc="-24" strike="noStrike" u="none">
                <a:solidFill>
                  <a:srgbClr val="EDEDED"/>
                </a:solidFill>
                <a:latin typeface="Open Sauce"/>
                <a:ea typeface="Open Sauce"/>
                <a:cs typeface="Open Sauce"/>
                <a:sym typeface="Open Sauce"/>
              </a:rPr>
              <a:t>Competitor 01</a:t>
            </a:r>
          </a:p>
        </p:txBody>
      </p:sp>
      <p:sp>
        <p:nvSpPr>
          <p:cNvPr name="TextBox 45" id="45"/>
          <p:cNvSpPr txBox="true"/>
          <p:nvPr/>
        </p:nvSpPr>
        <p:spPr>
          <a:xfrm rot="0">
            <a:off x="2099448" y="8397575"/>
            <a:ext cx="3326410" cy="906780"/>
          </a:xfrm>
          <a:prstGeom prst="rect">
            <a:avLst/>
          </a:prstGeom>
        </p:spPr>
        <p:txBody>
          <a:bodyPr anchor="t" rtlCol="false" tIns="0" lIns="0" bIns="0" rIns="0">
            <a:spAutoFit/>
          </a:bodyPr>
          <a:lstStyle/>
          <a:p>
            <a:pPr algn="l" marL="0" indent="0" lvl="0">
              <a:lnSpc>
                <a:spcPts val="1800"/>
              </a:lnSpc>
              <a:spcBef>
                <a:spcPct val="0"/>
              </a:spcBef>
            </a:pPr>
            <a:r>
              <a:rPr lang="en-US" sz="1200">
                <a:solidFill>
                  <a:srgbClr val="EDEDED"/>
                </a:solidFill>
                <a:latin typeface="Open Sauce"/>
                <a:ea typeface="Open Sauce"/>
                <a:cs typeface="Open Sauce"/>
                <a:sym typeface="Open Sauce"/>
              </a:rPr>
              <a:t>Presentations are communication tools that can be used as demonstrations, lectures, speeches, reports, and more. It is mostly presented before an audience.</a:t>
            </a:r>
          </a:p>
        </p:txBody>
      </p:sp>
      <p:sp>
        <p:nvSpPr>
          <p:cNvPr name="TextBox 46" id="46"/>
          <p:cNvSpPr txBox="true"/>
          <p:nvPr/>
        </p:nvSpPr>
        <p:spPr>
          <a:xfrm rot="0">
            <a:off x="7511567" y="7522845"/>
            <a:ext cx="3697086" cy="409575"/>
          </a:xfrm>
          <a:prstGeom prst="rect">
            <a:avLst/>
          </a:prstGeom>
        </p:spPr>
        <p:txBody>
          <a:bodyPr anchor="t" rtlCol="false" tIns="0" lIns="0" bIns="0" rIns="0">
            <a:spAutoFit/>
          </a:bodyPr>
          <a:lstStyle/>
          <a:p>
            <a:pPr algn="l" marL="0" indent="0" lvl="1">
              <a:lnSpc>
                <a:spcPts val="3240"/>
              </a:lnSpc>
              <a:spcBef>
                <a:spcPct val="0"/>
              </a:spcBef>
            </a:pPr>
            <a:r>
              <a:rPr lang="en-US" sz="2700" spc="-24">
                <a:solidFill>
                  <a:srgbClr val="292929"/>
                </a:solidFill>
                <a:latin typeface="Open Sauce"/>
                <a:ea typeface="Open Sauce"/>
                <a:cs typeface="Open Sauce"/>
                <a:sym typeface="Open Sauce"/>
              </a:rPr>
              <a:t>b. </a:t>
            </a:r>
            <a:r>
              <a:rPr lang="en-US" sz="2700" spc="-24" strike="noStrike" u="none">
                <a:solidFill>
                  <a:srgbClr val="292929"/>
                </a:solidFill>
                <a:latin typeface="Open Sauce"/>
                <a:ea typeface="Open Sauce"/>
                <a:cs typeface="Open Sauce"/>
                <a:sym typeface="Open Sauce"/>
              </a:rPr>
              <a:t>Competitor 02</a:t>
            </a:r>
          </a:p>
        </p:txBody>
      </p:sp>
      <p:sp>
        <p:nvSpPr>
          <p:cNvPr name="TextBox 47" id="47"/>
          <p:cNvSpPr txBox="true"/>
          <p:nvPr/>
        </p:nvSpPr>
        <p:spPr>
          <a:xfrm rot="0">
            <a:off x="7882243" y="8122920"/>
            <a:ext cx="3326410" cy="906780"/>
          </a:xfrm>
          <a:prstGeom prst="rect">
            <a:avLst/>
          </a:prstGeom>
        </p:spPr>
        <p:txBody>
          <a:bodyPr anchor="t" rtlCol="false" tIns="0" lIns="0" bIns="0" rIns="0">
            <a:spAutoFit/>
          </a:bodyPr>
          <a:lstStyle/>
          <a:p>
            <a:pPr algn="l" marL="0" indent="0" lvl="0">
              <a:lnSpc>
                <a:spcPts val="1800"/>
              </a:lnSpc>
              <a:spcBef>
                <a:spcPct val="0"/>
              </a:spcBef>
            </a:pPr>
            <a:r>
              <a:rPr lang="en-US" sz="1200">
                <a:solidFill>
                  <a:srgbClr val="292929"/>
                </a:solidFill>
                <a:latin typeface="Open Sauce"/>
                <a:ea typeface="Open Sauce"/>
                <a:cs typeface="Open Sauce"/>
                <a:sym typeface="Open Sauce"/>
              </a:rPr>
              <a:t>Presentations are communication tools that can be used as demonstrations, lectures, speeches, reports, and more. It is mostly presented before an audience. </a:t>
            </a:r>
          </a:p>
        </p:txBody>
      </p:sp>
      <p:sp>
        <p:nvSpPr>
          <p:cNvPr name="TextBox 48" id="48"/>
          <p:cNvSpPr txBox="true"/>
          <p:nvPr/>
        </p:nvSpPr>
        <p:spPr>
          <a:xfrm rot="0">
            <a:off x="13135203" y="7797500"/>
            <a:ext cx="3697086" cy="409575"/>
          </a:xfrm>
          <a:prstGeom prst="rect">
            <a:avLst/>
          </a:prstGeom>
        </p:spPr>
        <p:txBody>
          <a:bodyPr anchor="t" rtlCol="false" tIns="0" lIns="0" bIns="0" rIns="0">
            <a:spAutoFit/>
          </a:bodyPr>
          <a:lstStyle/>
          <a:p>
            <a:pPr algn="l" marL="0" indent="0" lvl="1">
              <a:lnSpc>
                <a:spcPts val="3240"/>
              </a:lnSpc>
              <a:spcBef>
                <a:spcPct val="0"/>
              </a:spcBef>
            </a:pPr>
            <a:r>
              <a:rPr lang="en-US" sz="2700" spc="-24">
                <a:solidFill>
                  <a:srgbClr val="EDEDED"/>
                </a:solidFill>
                <a:latin typeface="Open Sauce"/>
                <a:ea typeface="Open Sauce"/>
                <a:cs typeface="Open Sauce"/>
                <a:sym typeface="Open Sauce"/>
              </a:rPr>
              <a:t>c. </a:t>
            </a:r>
            <a:r>
              <a:rPr lang="en-US" sz="2700" spc="-24" strike="noStrike" u="none">
                <a:solidFill>
                  <a:srgbClr val="EDEDED"/>
                </a:solidFill>
                <a:latin typeface="Open Sauce"/>
                <a:ea typeface="Open Sauce"/>
                <a:cs typeface="Open Sauce"/>
                <a:sym typeface="Open Sauce"/>
              </a:rPr>
              <a:t>Competitor 03</a:t>
            </a:r>
          </a:p>
        </p:txBody>
      </p:sp>
      <p:sp>
        <p:nvSpPr>
          <p:cNvPr name="TextBox 49" id="49"/>
          <p:cNvSpPr txBox="true"/>
          <p:nvPr/>
        </p:nvSpPr>
        <p:spPr>
          <a:xfrm rot="0">
            <a:off x="13505880" y="8397575"/>
            <a:ext cx="3326410" cy="906780"/>
          </a:xfrm>
          <a:prstGeom prst="rect">
            <a:avLst/>
          </a:prstGeom>
        </p:spPr>
        <p:txBody>
          <a:bodyPr anchor="t" rtlCol="false" tIns="0" lIns="0" bIns="0" rIns="0">
            <a:spAutoFit/>
          </a:bodyPr>
          <a:lstStyle/>
          <a:p>
            <a:pPr algn="l" marL="0" indent="0" lvl="0">
              <a:lnSpc>
                <a:spcPts val="1800"/>
              </a:lnSpc>
              <a:spcBef>
                <a:spcPct val="0"/>
              </a:spcBef>
            </a:pPr>
            <a:r>
              <a:rPr lang="en-US" sz="1200">
                <a:solidFill>
                  <a:srgbClr val="EDEDED"/>
                </a:solidFill>
                <a:latin typeface="Open Sauce"/>
                <a:ea typeface="Open Sauce"/>
                <a:cs typeface="Open Sauce"/>
                <a:sym typeface="Open Sauce"/>
              </a:rPr>
              <a:t>Presentations are communication tools that can be used as demonstrations, lectures, speeches, reports, and more. It is mostly presented before an audience.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D6FF3F"/>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3035976" cy="669965"/>
            <a:chOff x="0" y="0"/>
            <a:chExt cx="1841620" cy="406400"/>
          </a:xfrm>
        </p:grpSpPr>
        <p:sp>
          <p:nvSpPr>
            <p:cNvPr name="Freeform 3" id="3"/>
            <p:cNvSpPr/>
            <p:nvPr/>
          </p:nvSpPr>
          <p:spPr>
            <a:xfrm flipH="false" flipV="false" rot="0">
              <a:off x="0" y="0"/>
              <a:ext cx="1841620" cy="406400"/>
            </a:xfrm>
            <a:custGeom>
              <a:avLst/>
              <a:gdLst/>
              <a:ahLst/>
              <a:cxnLst/>
              <a:rect r="r" b="b" t="t" l="l"/>
              <a:pathLst>
                <a:path h="406400" w="1841620">
                  <a:moveTo>
                    <a:pt x="1638420" y="0"/>
                  </a:moveTo>
                  <a:cubicBezTo>
                    <a:pt x="1750644" y="0"/>
                    <a:pt x="1841620" y="90976"/>
                    <a:pt x="1841620" y="203200"/>
                  </a:cubicBezTo>
                  <a:cubicBezTo>
                    <a:pt x="1841620" y="315424"/>
                    <a:pt x="1750644" y="406400"/>
                    <a:pt x="1638420"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171717"/>
              </a:solidFill>
              <a:prstDash val="solid"/>
              <a:miter/>
            </a:ln>
          </p:spPr>
        </p:sp>
        <p:sp>
          <p:nvSpPr>
            <p:cNvPr name="TextBox 4" id="4"/>
            <p:cNvSpPr txBox="true"/>
            <p:nvPr/>
          </p:nvSpPr>
          <p:spPr>
            <a:xfrm>
              <a:off x="0" y="-38100"/>
              <a:ext cx="1841620"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289559"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171717"/>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171717"/>
                  </a:solidFill>
                  <a:latin typeface="Open Sauce"/>
                  <a:ea typeface="Open Sauce"/>
                  <a:cs typeface="Open Sauce"/>
                  <a:sym typeface="Open Sauce"/>
                </a:rPr>
                <a:t>Paucek and Lage</a:t>
              </a:r>
            </a:p>
          </p:txBody>
        </p:sp>
      </p:grpSp>
      <p:sp>
        <p:nvSpPr>
          <p:cNvPr name="TextBox 11" id="11"/>
          <p:cNvSpPr txBox="true"/>
          <p:nvPr/>
        </p:nvSpPr>
        <p:spPr>
          <a:xfrm rot="0">
            <a:off x="411911" y="1898576"/>
            <a:ext cx="16184138" cy="2421037"/>
          </a:xfrm>
          <a:prstGeom prst="rect">
            <a:avLst/>
          </a:prstGeom>
        </p:spPr>
        <p:txBody>
          <a:bodyPr anchor="t" rtlCol="false" tIns="0" lIns="0" bIns="0" rIns="0">
            <a:spAutoFit/>
          </a:bodyPr>
          <a:lstStyle/>
          <a:p>
            <a:pPr algn="r" marL="0" indent="0" lvl="0">
              <a:lnSpc>
                <a:spcPts val="14899"/>
              </a:lnSpc>
              <a:spcBef>
                <a:spcPct val="0"/>
              </a:spcBef>
            </a:pPr>
            <a:r>
              <a:rPr lang="en-US" b="true" sz="17324" spc="-623">
                <a:solidFill>
                  <a:srgbClr val="292929"/>
                </a:solidFill>
                <a:latin typeface="Akzidenz-Grotesk Bold"/>
                <a:ea typeface="Akzidenz-Grotesk Bold"/>
                <a:cs typeface="Akzidenz-Grotesk Bold"/>
                <a:sym typeface="Akzidenz-Grotesk Bold"/>
              </a:rPr>
              <a:t>DELIVERABLES</a:t>
            </a:r>
          </a:p>
        </p:txBody>
      </p:sp>
      <p:grpSp>
        <p:nvGrpSpPr>
          <p:cNvPr name="Group 12" id="12"/>
          <p:cNvGrpSpPr/>
          <p:nvPr/>
        </p:nvGrpSpPr>
        <p:grpSpPr>
          <a:xfrm rot="0">
            <a:off x="1028700" y="4457613"/>
            <a:ext cx="4626616" cy="5467437"/>
            <a:chOff x="0" y="0"/>
            <a:chExt cx="1270563" cy="1501469"/>
          </a:xfrm>
        </p:grpSpPr>
        <p:sp>
          <p:nvSpPr>
            <p:cNvPr name="Freeform 13" id="13"/>
            <p:cNvSpPr/>
            <p:nvPr/>
          </p:nvSpPr>
          <p:spPr>
            <a:xfrm flipH="false" flipV="false" rot="0">
              <a:off x="0" y="0"/>
              <a:ext cx="1270563" cy="1501469"/>
            </a:xfrm>
            <a:custGeom>
              <a:avLst/>
              <a:gdLst/>
              <a:ahLst/>
              <a:cxnLst/>
              <a:rect r="r" b="b" t="t" l="l"/>
              <a:pathLst>
                <a:path h="1501469" w="1270563">
                  <a:moveTo>
                    <a:pt x="60240" y="0"/>
                  </a:moveTo>
                  <a:lnTo>
                    <a:pt x="1210323" y="0"/>
                  </a:lnTo>
                  <a:cubicBezTo>
                    <a:pt x="1243592" y="0"/>
                    <a:pt x="1270563" y="26971"/>
                    <a:pt x="1270563" y="60240"/>
                  </a:cubicBezTo>
                  <a:lnTo>
                    <a:pt x="1270563" y="1441229"/>
                  </a:lnTo>
                  <a:cubicBezTo>
                    <a:pt x="1270563" y="1457206"/>
                    <a:pt x="1264216" y="1472528"/>
                    <a:pt x="1252919" y="1483826"/>
                  </a:cubicBezTo>
                  <a:cubicBezTo>
                    <a:pt x="1241622" y="1495123"/>
                    <a:pt x="1226299" y="1501469"/>
                    <a:pt x="1210323" y="1501469"/>
                  </a:cubicBezTo>
                  <a:lnTo>
                    <a:pt x="60240" y="1501469"/>
                  </a:lnTo>
                  <a:cubicBezTo>
                    <a:pt x="26971" y="1501469"/>
                    <a:pt x="0" y="1474499"/>
                    <a:pt x="0" y="1441229"/>
                  </a:cubicBezTo>
                  <a:lnTo>
                    <a:pt x="0" y="60240"/>
                  </a:lnTo>
                  <a:cubicBezTo>
                    <a:pt x="0" y="26971"/>
                    <a:pt x="26971" y="0"/>
                    <a:pt x="60240" y="0"/>
                  </a:cubicBezTo>
                  <a:close/>
                </a:path>
              </a:pathLst>
            </a:custGeom>
            <a:solidFill>
              <a:srgbClr val="292929"/>
            </a:solidFill>
          </p:spPr>
        </p:sp>
        <p:sp>
          <p:nvSpPr>
            <p:cNvPr name="TextBox 14" id="14"/>
            <p:cNvSpPr txBox="true"/>
            <p:nvPr/>
          </p:nvSpPr>
          <p:spPr>
            <a:xfrm>
              <a:off x="0" y="-38100"/>
              <a:ext cx="1270563" cy="1539569"/>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6830692" y="4457613"/>
            <a:ext cx="4626616" cy="5467437"/>
            <a:chOff x="0" y="0"/>
            <a:chExt cx="1270563" cy="1501469"/>
          </a:xfrm>
        </p:grpSpPr>
        <p:sp>
          <p:nvSpPr>
            <p:cNvPr name="Freeform 16" id="16"/>
            <p:cNvSpPr/>
            <p:nvPr/>
          </p:nvSpPr>
          <p:spPr>
            <a:xfrm flipH="false" flipV="false" rot="0">
              <a:off x="0" y="0"/>
              <a:ext cx="1270563" cy="1501469"/>
            </a:xfrm>
            <a:custGeom>
              <a:avLst/>
              <a:gdLst/>
              <a:ahLst/>
              <a:cxnLst/>
              <a:rect r="r" b="b" t="t" l="l"/>
              <a:pathLst>
                <a:path h="1501469" w="1270563">
                  <a:moveTo>
                    <a:pt x="60240" y="0"/>
                  </a:moveTo>
                  <a:lnTo>
                    <a:pt x="1210323" y="0"/>
                  </a:lnTo>
                  <a:cubicBezTo>
                    <a:pt x="1243592" y="0"/>
                    <a:pt x="1270563" y="26971"/>
                    <a:pt x="1270563" y="60240"/>
                  </a:cubicBezTo>
                  <a:lnTo>
                    <a:pt x="1270563" y="1441229"/>
                  </a:lnTo>
                  <a:cubicBezTo>
                    <a:pt x="1270563" y="1457206"/>
                    <a:pt x="1264216" y="1472528"/>
                    <a:pt x="1252919" y="1483826"/>
                  </a:cubicBezTo>
                  <a:cubicBezTo>
                    <a:pt x="1241622" y="1495123"/>
                    <a:pt x="1226299" y="1501469"/>
                    <a:pt x="1210323" y="1501469"/>
                  </a:cubicBezTo>
                  <a:lnTo>
                    <a:pt x="60240" y="1501469"/>
                  </a:lnTo>
                  <a:cubicBezTo>
                    <a:pt x="26971" y="1501469"/>
                    <a:pt x="0" y="1474499"/>
                    <a:pt x="0" y="1441229"/>
                  </a:cubicBezTo>
                  <a:lnTo>
                    <a:pt x="0" y="60240"/>
                  </a:lnTo>
                  <a:cubicBezTo>
                    <a:pt x="0" y="26971"/>
                    <a:pt x="26971" y="0"/>
                    <a:pt x="60240" y="0"/>
                  </a:cubicBezTo>
                  <a:close/>
                </a:path>
              </a:pathLst>
            </a:custGeom>
            <a:solidFill>
              <a:srgbClr val="292929"/>
            </a:solidFill>
          </p:spPr>
        </p:sp>
        <p:sp>
          <p:nvSpPr>
            <p:cNvPr name="TextBox 17" id="17"/>
            <p:cNvSpPr txBox="true"/>
            <p:nvPr/>
          </p:nvSpPr>
          <p:spPr>
            <a:xfrm>
              <a:off x="0" y="-38100"/>
              <a:ext cx="1270563" cy="1539569"/>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171717"/>
                </a:solidFill>
                <a:latin typeface="Akzidenz-Grotesk Bold"/>
                <a:ea typeface="Akzidenz-Grotesk Bold"/>
                <a:cs typeface="Akzidenz-Grotesk Bold"/>
                <a:sym typeface="Akzidenz-Grotesk Bold"/>
              </a:rPr>
              <a:t>2024</a:t>
            </a:r>
          </a:p>
        </p:txBody>
      </p:sp>
      <p:sp>
        <p:nvSpPr>
          <p:cNvPr name="TextBox 19" id="19"/>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171717"/>
                </a:solidFill>
                <a:latin typeface="Open Sauce"/>
                <a:ea typeface="Open Sauce"/>
                <a:cs typeface="Open Sauce"/>
                <a:sym typeface="Open Sauce"/>
              </a:rPr>
              <a:t>Deliverables</a:t>
            </a:r>
          </a:p>
        </p:txBody>
      </p:sp>
      <p:grpSp>
        <p:nvGrpSpPr>
          <p:cNvPr name="Group 20" id="20"/>
          <p:cNvGrpSpPr/>
          <p:nvPr/>
        </p:nvGrpSpPr>
        <p:grpSpPr>
          <a:xfrm rot="0">
            <a:off x="12632684" y="4457613"/>
            <a:ext cx="4626616" cy="5467437"/>
            <a:chOff x="0" y="0"/>
            <a:chExt cx="1270563" cy="1501469"/>
          </a:xfrm>
        </p:grpSpPr>
        <p:sp>
          <p:nvSpPr>
            <p:cNvPr name="Freeform 21" id="21"/>
            <p:cNvSpPr/>
            <p:nvPr/>
          </p:nvSpPr>
          <p:spPr>
            <a:xfrm flipH="false" flipV="false" rot="0">
              <a:off x="0" y="0"/>
              <a:ext cx="1270563" cy="1501469"/>
            </a:xfrm>
            <a:custGeom>
              <a:avLst/>
              <a:gdLst/>
              <a:ahLst/>
              <a:cxnLst/>
              <a:rect r="r" b="b" t="t" l="l"/>
              <a:pathLst>
                <a:path h="1501469" w="1270563">
                  <a:moveTo>
                    <a:pt x="60240" y="0"/>
                  </a:moveTo>
                  <a:lnTo>
                    <a:pt x="1210323" y="0"/>
                  </a:lnTo>
                  <a:cubicBezTo>
                    <a:pt x="1243592" y="0"/>
                    <a:pt x="1270563" y="26971"/>
                    <a:pt x="1270563" y="60240"/>
                  </a:cubicBezTo>
                  <a:lnTo>
                    <a:pt x="1270563" y="1441229"/>
                  </a:lnTo>
                  <a:cubicBezTo>
                    <a:pt x="1270563" y="1457206"/>
                    <a:pt x="1264216" y="1472528"/>
                    <a:pt x="1252919" y="1483826"/>
                  </a:cubicBezTo>
                  <a:cubicBezTo>
                    <a:pt x="1241622" y="1495123"/>
                    <a:pt x="1226299" y="1501469"/>
                    <a:pt x="1210323" y="1501469"/>
                  </a:cubicBezTo>
                  <a:lnTo>
                    <a:pt x="60240" y="1501469"/>
                  </a:lnTo>
                  <a:cubicBezTo>
                    <a:pt x="26971" y="1501469"/>
                    <a:pt x="0" y="1474499"/>
                    <a:pt x="0" y="1441229"/>
                  </a:cubicBezTo>
                  <a:lnTo>
                    <a:pt x="0" y="60240"/>
                  </a:lnTo>
                  <a:cubicBezTo>
                    <a:pt x="0" y="26971"/>
                    <a:pt x="26971" y="0"/>
                    <a:pt x="60240" y="0"/>
                  </a:cubicBezTo>
                  <a:close/>
                </a:path>
              </a:pathLst>
            </a:custGeom>
            <a:solidFill>
              <a:srgbClr val="292929"/>
            </a:solidFill>
          </p:spPr>
        </p:sp>
        <p:sp>
          <p:nvSpPr>
            <p:cNvPr name="TextBox 22" id="22"/>
            <p:cNvSpPr txBox="true"/>
            <p:nvPr/>
          </p:nvSpPr>
          <p:spPr>
            <a:xfrm>
              <a:off x="0" y="-38100"/>
              <a:ext cx="1270563" cy="1539569"/>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7155183" y="4809254"/>
            <a:ext cx="1203634" cy="1203634"/>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127000" y="0"/>
                  </a:moveTo>
                  <a:lnTo>
                    <a:pt x="685800" y="0"/>
                  </a:lnTo>
                  <a:cubicBezTo>
                    <a:pt x="755940" y="0"/>
                    <a:pt x="812800" y="56860"/>
                    <a:pt x="812800" y="127000"/>
                  </a:cubicBezTo>
                  <a:lnTo>
                    <a:pt x="812800" y="685800"/>
                  </a:lnTo>
                  <a:cubicBezTo>
                    <a:pt x="812800" y="755940"/>
                    <a:pt x="755940" y="812800"/>
                    <a:pt x="685800" y="812800"/>
                  </a:cubicBezTo>
                  <a:lnTo>
                    <a:pt x="127000" y="812800"/>
                  </a:lnTo>
                  <a:cubicBezTo>
                    <a:pt x="93318" y="812800"/>
                    <a:pt x="61015" y="799420"/>
                    <a:pt x="37197" y="775603"/>
                  </a:cubicBezTo>
                  <a:cubicBezTo>
                    <a:pt x="13380" y="751785"/>
                    <a:pt x="0" y="719482"/>
                    <a:pt x="0" y="685800"/>
                  </a:cubicBezTo>
                  <a:lnTo>
                    <a:pt x="0" y="127000"/>
                  </a:lnTo>
                  <a:cubicBezTo>
                    <a:pt x="0" y="56860"/>
                    <a:pt x="56860" y="0"/>
                    <a:pt x="127000" y="0"/>
                  </a:cubicBezTo>
                  <a:close/>
                </a:path>
              </a:pathLst>
            </a:custGeom>
            <a:solidFill>
              <a:srgbClr val="D6FF3F"/>
            </a:solidFill>
          </p:spPr>
        </p:sp>
        <p:sp>
          <p:nvSpPr>
            <p:cNvPr name="TextBox 25" id="2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26" id="26"/>
          <p:cNvSpPr txBox="true"/>
          <p:nvPr/>
        </p:nvSpPr>
        <p:spPr>
          <a:xfrm rot="0">
            <a:off x="1548505" y="8165064"/>
            <a:ext cx="3587006" cy="1276980"/>
          </a:xfrm>
          <a:prstGeom prst="rect">
            <a:avLst/>
          </a:prstGeom>
        </p:spPr>
        <p:txBody>
          <a:bodyPr anchor="t" rtlCol="false" tIns="0" lIns="0" bIns="0" rIns="0">
            <a:spAutoFit/>
          </a:bodyPr>
          <a:lstStyle/>
          <a:p>
            <a:pPr algn="just" marL="0" indent="0" lvl="0">
              <a:lnSpc>
                <a:spcPts val="2600"/>
              </a:lnSpc>
              <a:spcBef>
                <a:spcPct val="0"/>
              </a:spcBef>
            </a:pPr>
            <a:r>
              <a:rPr lang="en-US" sz="1733">
                <a:solidFill>
                  <a:srgbClr val="EDEDED"/>
                </a:solidFill>
                <a:latin typeface="Open Sauce"/>
                <a:ea typeface="Open Sauce"/>
                <a:cs typeface="Open Sauce"/>
                <a:sym typeface="Open Sauce"/>
              </a:rPr>
              <a:t>Presentations are communication tools that can be used as demonstrations, lectures, speeches, reports, and more.</a:t>
            </a:r>
          </a:p>
        </p:txBody>
      </p:sp>
      <p:sp>
        <p:nvSpPr>
          <p:cNvPr name="TextBox 27" id="27"/>
          <p:cNvSpPr txBox="true"/>
          <p:nvPr/>
        </p:nvSpPr>
        <p:spPr>
          <a:xfrm rot="0">
            <a:off x="1550429" y="6538984"/>
            <a:ext cx="3585083" cy="511178"/>
          </a:xfrm>
          <a:prstGeom prst="rect">
            <a:avLst/>
          </a:prstGeom>
        </p:spPr>
        <p:txBody>
          <a:bodyPr anchor="t" rtlCol="false" tIns="0" lIns="0" bIns="0" rIns="0">
            <a:spAutoFit/>
          </a:bodyPr>
          <a:lstStyle/>
          <a:p>
            <a:pPr algn="l" marL="0" indent="0" lvl="1">
              <a:lnSpc>
                <a:spcPts val="4021"/>
              </a:lnSpc>
            </a:pPr>
            <a:r>
              <a:rPr lang="en-US" b="true" sz="3351" spc="-167">
                <a:solidFill>
                  <a:srgbClr val="EDEDED"/>
                </a:solidFill>
                <a:latin typeface="Open Sauce Bold"/>
                <a:ea typeface="Open Sauce Bold"/>
                <a:cs typeface="Open Sauce Bold"/>
                <a:sym typeface="Open Sauce Bold"/>
              </a:rPr>
              <a:t>PR Rollout</a:t>
            </a:r>
          </a:p>
        </p:txBody>
      </p:sp>
      <p:sp>
        <p:nvSpPr>
          <p:cNvPr name="TextBox 28" id="28"/>
          <p:cNvSpPr txBox="true"/>
          <p:nvPr/>
        </p:nvSpPr>
        <p:spPr>
          <a:xfrm rot="0">
            <a:off x="7350497" y="8165064"/>
            <a:ext cx="3587006" cy="1276980"/>
          </a:xfrm>
          <a:prstGeom prst="rect">
            <a:avLst/>
          </a:prstGeom>
        </p:spPr>
        <p:txBody>
          <a:bodyPr anchor="t" rtlCol="false" tIns="0" lIns="0" bIns="0" rIns="0">
            <a:spAutoFit/>
          </a:bodyPr>
          <a:lstStyle/>
          <a:p>
            <a:pPr algn="just" marL="0" indent="0" lvl="0">
              <a:lnSpc>
                <a:spcPts val="2600"/>
              </a:lnSpc>
              <a:spcBef>
                <a:spcPct val="0"/>
              </a:spcBef>
            </a:pPr>
            <a:r>
              <a:rPr lang="en-US" sz="1733">
                <a:solidFill>
                  <a:srgbClr val="EDEDED"/>
                </a:solidFill>
                <a:latin typeface="Open Sauce"/>
                <a:ea typeface="Open Sauce"/>
                <a:cs typeface="Open Sauce"/>
                <a:sym typeface="Open Sauce"/>
              </a:rPr>
              <a:t>Presentations are communication tools that can be used as demonstrations, lectures, speeches, reports, and more.</a:t>
            </a:r>
          </a:p>
        </p:txBody>
      </p:sp>
      <p:sp>
        <p:nvSpPr>
          <p:cNvPr name="TextBox 29" id="29"/>
          <p:cNvSpPr txBox="true"/>
          <p:nvPr/>
        </p:nvSpPr>
        <p:spPr>
          <a:xfrm rot="0">
            <a:off x="7352421" y="6538984"/>
            <a:ext cx="3585083" cy="1012831"/>
          </a:xfrm>
          <a:prstGeom prst="rect">
            <a:avLst/>
          </a:prstGeom>
        </p:spPr>
        <p:txBody>
          <a:bodyPr anchor="t" rtlCol="false" tIns="0" lIns="0" bIns="0" rIns="0">
            <a:spAutoFit/>
          </a:bodyPr>
          <a:lstStyle/>
          <a:p>
            <a:pPr algn="l" marL="0" indent="0" lvl="1">
              <a:lnSpc>
                <a:spcPts val="4021"/>
              </a:lnSpc>
            </a:pPr>
            <a:r>
              <a:rPr lang="en-US" b="true" sz="3351" spc="-167">
                <a:solidFill>
                  <a:srgbClr val="EDEDED"/>
                </a:solidFill>
                <a:latin typeface="Open Sauce Bold"/>
                <a:ea typeface="Open Sauce Bold"/>
                <a:cs typeface="Open Sauce Bold"/>
                <a:sym typeface="Open Sauce Bold"/>
              </a:rPr>
              <a:t>Social Media Campaign</a:t>
            </a:r>
          </a:p>
        </p:txBody>
      </p:sp>
      <p:sp>
        <p:nvSpPr>
          <p:cNvPr name="TextBox 30" id="30"/>
          <p:cNvSpPr txBox="true"/>
          <p:nvPr/>
        </p:nvSpPr>
        <p:spPr>
          <a:xfrm rot="0">
            <a:off x="13152489" y="8165064"/>
            <a:ext cx="3587006" cy="1276980"/>
          </a:xfrm>
          <a:prstGeom prst="rect">
            <a:avLst/>
          </a:prstGeom>
        </p:spPr>
        <p:txBody>
          <a:bodyPr anchor="t" rtlCol="false" tIns="0" lIns="0" bIns="0" rIns="0">
            <a:spAutoFit/>
          </a:bodyPr>
          <a:lstStyle/>
          <a:p>
            <a:pPr algn="just" marL="0" indent="0" lvl="0">
              <a:lnSpc>
                <a:spcPts val="2600"/>
              </a:lnSpc>
              <a:spcBef>
                <a:spcPct val="0"/>
              </a:spcBef>
            </a:pPr>
            <a:r>
              <a:rPr lang="en-US" sz="1733">
                <a:solidFill>
                  <a:srgbClr val="EDEDED"/>
                </a:solidFill>
                <a:latin typeface="Open Sauce"/>
                <a:ea typeface="Open Sauce"/>
                <a:cs typeface="Open Sauce"/>
                <a:sym typeface="Open Sauce"/>
              </a:rPr>
              <a:t>Presentations are communication tools that can be used as demonstrations, lectures, speeches, reports, and more.</a:t>
            </a:r>
          </a:p>
        </p:txBody>
      </p:sp>
      <p:sp>
        <p:nvSpPr>
          <p:cNvPr name="TextBox 31" id="31"/>
          <p:cNvSpPr txBox="true"/>
          <p:nvPr/>
        </p:nvSpPr>
        <p:spPr>
          <a:xfrm rot="0">
            <a:off x="13154412" y="6538984"/>
            <a:ext cx="3585083" cy="514350"/>
          </a:xfrm>
          <a:prstGeom prst="rect">
            <a:avLst/>
          </a:prstGeom>
        </p:spPr>
        <p:txBody>
          <a:bodyPr anchor="t" rtlCol="false" tIns="0" lIns="0" bIns="0" rIns="0">
            <a:spAutoFit/>
          </a:bodyPr>
          <a:lstStyle/>
          <a:p>
            <a:pPr algn="l" marL="0" indent="0" lvl="1">
              <a:lnSpc>
                <a:spcPts val="4021"/>
              </a:lnSpc>
            </a:pPr>
            <a:r>
              <a:rPr lang="en-US" b="true" sz="3351" spc="-167">
                <a:solidFill>
                  <a:srgbClr val="EDEDED"/>
                </a:solidFill>
                <a:latin typeface="Open Sauce Bold"/>
                <a:ea typeface="Open Sauce Bold"/>
                <a:cs typeface="Open Sauce Bold"/>
                <a:sym typeface="Open Sauce Bold"/>
              </a:rPr>
              <a:t>TVC</a:t>
            </a:r>
          </a:p>
        </p:txBody>
      </p:sp>
      <p:sp>
        <p:nvSpPr>
          <p:cNvPr name="TextBox 32" id="32"/>
          <p:cNvSpPr txBox="true"/>
          <p:nvPr/>
        </p:nvSpPr>
        <p:spPr>
          <a:xfrm rot="0">
            <a:off x="7620893" y="5295900"/>
            <a:ext cx="629269" cy="514350"/>
          </a:xfrm>
          <a:prstGeom prst="rect">
            <a:avLst/>
          </a:prstGeom>
        </p:spPr>
        <p:txBody>
          <a:bodyPr anchor="t" rtlCol="false" tIns="0" lIns="0" bIns="0" rIns="0">
            <a:spAutoFit/>
          </a:bodyPr>
          <a:lstStyle/>
          <a:p>
            <a:pPr algn="l" marL="0" indent="0" lvl="1">
              <a:lnSpc>
                <a:spcPts val="4021"/>
              </a:lnSpc>
            </a:pPr>
            <a:r>
              <a:rPr lang="en-US" b="true" sz="3351" spc="-167">
                <a:solidFill>
                  <a:srgbClr val="171717"/>
                </a:solidFill>
                <a:latin typeface="Open Sauce Bold"/>
                <a:ea typeface="Open Sauce Bold"/>
                <a:cs typeface="Open Sauce Bold"/>
                <a:sym typeface="Open Sauce Bold"/>
              </a:rPr>
              <a:t>/2</a:t>
            </a:r>
          </a:p>
        </p:txBody>
      </p:sp>
      <p:grpSp>
        <p:nvGrpSpPr>
          <p:cNvPr name="Group 33" id="33"/>
          <p:cNvGrpSpPr/>
          <p:nvPr/>
        </p:nvGrpSpPr>
        <p:grpSpPr>
          <a:xfrm rot="0">
            <a:off x="1548505" y="4809254"/>
            <a:ext cx="1203634" cy="1203634"/>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128642" y="0"/>
                  </a:moveTo>
                  <a:lnTo>
                    <a:pt x="684158" y="0"/>
                  </a:lnTo>
                  <a:cubicBezTo>
                    <a:pt x="755205" y="0"/>
                    <a:pt x="812800" y="57595"/>
                    <a:pt x="812800" y="128642"/>
                  </a:cubicBezTo>
                  <a:lnTo>
                    <a:pt x="812800" y="684158"/>
                  </a:lnTo>
                  <a:cubicBezTo>
                    <a:pt x="812800" y="755205"/>
                    <a:pt x="755205" y="812800"/>
                    <a:pt x="684158" y="812800"/>
                  </a:cubicBezTo>
                  <a:lnTo>
                    <a:pt x="128642" y="812800"/>
                  </a:lnTo>
                  <a:cubicBezTo>
                    <a:pt x="57595" y="812800"/>
                    <a:pt x="0" y="755205"/>
                    <a:pt x="0" y="684158"/>
                  </a:cubicBezTo>
                  <a:lnTo>
                    <a:pt x="0" y="128642"/>
                  </a:lnTo>
                  <a:cubicBezTo>
                    <a:pt x="0" y="57595"/>
                    <a:pt x="57595" y="0"/>
                    <a:pt x="128642" y="0"/>
                  </a:cubicBezTo>
                  <a:close/>
                </a:path>
              </a:pathLst>
            </a:custGeom>
            <a:solidFill>
              <a:srgbClr val="D6FF3F"/>
            </a:solidFill>
          </p:spPr>
        </p:sp>
        <p:sp>
          <p:nvSpPr>
            <p:cNvPr name="TextBox 35" id="3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36" id="36"/>
          <p:cNvSpPr txBox="true"/>
          <p:nvPr/>
        </p:nvSpPr>
        <p:spPr>
          <a:xfrm rot="0">
            <a:off x="2014215" y="5295900"/>
            <a:ext cx="629269" cy="514350"/>
          </a:xfrm>
          <a:prstGeom prst="rect">
            <a:avLst/>
          </a:prstGeom>
        </p:spPr>
        <p:txBody>
          <a:bodyPr anchor="t" rtlCol="false" tIns="0" lIns="0" bIns="0" rIns="0">
            <a:spAutoFit/>
          </a:bodyPr>
          <a:lstStyle/>
          <a:p>
            <a:pPr algn="l" marL="0" indent="0" lvl="1">
              <a:lnSpc>
                <a:spcPts val="4021"/>
              </a:lnSpc>
            </a:pPr>
            <a:r>
              <a:rPr lang="en-US" b="true" sz="3351" spc="-167">
                <a:solidFill>
                  <a:srgbClr val="171717"/>
                </a:solidFill>
                <a:latin typeface="Open Sauce Bold"/>
                <a:ea typeface="Open Sauce Bold"/>
                <a:cs typeface="Open Sauce Bold"/>
                <a:sym typeface="Open Sauce Bold"/>
              </a:rPr>
              <a:t>/1</a:t>
            </a:r>
          </a:p>
        </p:txBody>
      </p:sp>
      <p:grpSp>
        <p:nvGrpSpPr>
          <p:cNvPr name="Group 37" id="37"/>
          <p:cNvGrpSpPr/>
          <p:nvPr/>
        </p:nvGrpSpPr>
        <p:grpSpPr>
          <a:xfrm rot="0">
            <a:off x="13154412" y="4809254"/>
            <a:ext cx="1203634" cy="1203634"/>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128642" y="0"/>
                  </a:moveTo>
                  <a:lnTo>
                    <a:pt x="684158" y="0"/>
                  </a:lnTo>
                  <a:cubicBezTo>
                    <a:pt x="755205" y="0"/>
                    <a:pt x="812800" y="57595"/>
                    <a:pt x="812800" y="128642"/>
                  </a:cubicBezTo>
                  <a:lnTo>
                    <a:pt x="812800" y="684158"/>
                  </a:lnTo>
                  <a:cubicBezTo>
                    <a:pt x="812800" y="755205"/>
                    <a:pt x="755205" y="812800"/>
                    <a:pt x="684158" y="812800"/>
                  </a:cubicBezTo>
                  <a:lnTo>
                    <a:pt x="128642" y="812800"/>
                  </a:lnTo>
                  <a:cubicBezTo>
                    <a:pt x="57595" y="812800"/>
                    <a:pt x="0" y="755205"/>
                    <a:pt x="0" y="684158"/>
                  </a:cubicBezTo>
                  <a:lnTo>
                    <a:pt x="0" y="128642"/>
                  </a:lnTo>
                  <a:cubicBezTo>
                    <a:pt x="0" y="57595"/>
                    <a:pt x="57595" y="0"/>
                    <a:pt x="128642" y="0"/>
                  </a:cubicBezTo>
                  <a:close/>
                </a:path>
              </a:pathLst>
            </a:custGeom>
            <a:solidFill>
              <a:srgbClr val="D6FF3F"/>
            </a:solidFill>
          </p:spPr>
        </p:sp>
        <p:sp>
          <p:nvSpPr>
            <p:cNvPr name="TextBox 39" id="39"/>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40" id="40"/>
          <p:cNvSpPr txBox="true"/>
          <p:nvPr/>
        </p:nvSpPr>
        <p:spPr>
          <a:xfrm rot="0">
            <a:off x="13620123" y="5295900"/>
            <a:ext cx="629269" cy="514350"/>
          </a:xfrm>
          <a:prstGeom prst="rect">
            <a:avLst/>
          </a:prstGeom>
        </p:spPr>
        <p:txBody>
          <a:bodyPr anchor="t" rtlCol="false" tIns="0" lIns="0" bIns="0" rIns="0">
            <a:spAutoFit/>
          </a:bodyPr>
          <a:lstStyle/>
          <a:p>
            <a:pPr algn="l" marL="0" indent="0" lvl="1">
              <a:lnSpc>
                <a:spcPts val="4021"/>
              </a:lnSpc>
            </a:pPr>
            <a:r>
              <a:rPr lang="en-US" b="true" sz="3351" spc="-167">
                <a:solidFill>
                  <a:srgbClr val="171717"/>
                </a:solidFill>
                <a:latin typeface="Open Sauce Bold"/>
                <a:ea typeface="Open Sauce Bold"/>
                <a:cs typeface="Open Sauce Bold"/>
                <a:sym typeface="Open Sauce Bold"/>
              </a:rPr>
              <a:t>/3</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473558" y="0"/>
            <a:ext cx="19171402" cy="4384527"/>
            <a:chOff x="0" y="0"/>
            <a:chExt cx="5049258" cy="1154772"/>
          </a:xfrm>
        </p:grpSpPr>
        <p:sp>
          <p:nvSpPr>
            <p:cNvPr name="Freeform 3" id="3"/>
            <p:cNvSpPr/>
            <p:nvPr/>
          </p:nvSpPr>
          <p:spPr>
            <a:xfrm flipH="false" flipV="false" rot="0">
              <a:off x="0" y="0"/>
              <a:ext cx="5049258" cy="1154772"/>
            </a:xfrm>
            <a:custGeom>
              <a:avLst/>
              <a:gdLst/>
              <a:ahLst/>
              <a:cxnLst/>
              <a:rect r="r" b="b" t="t" l="l"/>
              <a:pathLst>
                <a:path h="1154772" w="5049258">
                  <a:moveTo>
                    <a:pt x="0" y="0"/>
                  </a:moveTo>
                  <a:lnTo>
                    <a:pt x="5049258" y="0"/>
                  </a:lnTo>
                  <a:lnTo>
                    <a:pt x="5049258" y="1154772"/>
                  </a:lnTo>
                  <a:lnTo>
                    <a:pt x="0" y="1154772"/>
                  </a:lnTo>
                  <a:close/>
                </a:path>
              </a:pathLst>
            </a:custGeom>
            <a:solidFill>
              <a:srgbClr val="D6FF3F"/>
            </a:solidFill>
          </p:spPr>
        </p:sp>
        <p:sp>
          <p:nvSpPr>
            <p:cNvPr name="TextBox 4" id="4"/>
            <p:cNvSpPr txBox="true"/>
            <p:nvPr/>
          </p:nvSpPr>
          <p:spPr>
            <a:xfrm>
              <a:off x="0" y="-38100"/>
              <a:ext cx="5049258" cy="1192872"/>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28700" y="528198"/>
            <a:ext cx="2667116" cy="669965"/>
            <a:chOff x="0" y="0"/>
            <a:chExt cx="1617870" cy="406400"/>
          </a:xfrm>
        </p:grpSpPr>
        <p:sp>
          <p:nvSpPr>
            <p:cNvPr name="Freeform 6" id="6"/>
            <p:cNvSpPr/>
            <p:nvPr/>
          </p:nvSpPr>
          <p:spPr>
            <a:xfrm flipH="false" flipV="false" rot="0">
              <a:off x="0" y="0"/>
              <a:ext cx="1617870" cy="406400"/>
            </a:xfrm>
            <a:custGeom>
              <a:avLst/>
              <a:gdLst/>
              <a:ahLst/>
              <a:cxnLst/>
              <a:rect r="r" b="b" t="t" l="l"/>
              <a:pathLst>
                <a:path h="406400" w="1617870">
                  <a:moveTo>
                    <a:pt x="1414670" y="0"/>
                  </a:moveTo>
                  <a:cubicBezTo>
                    <a:pt x="1526895" y="0"/>
                    <a:pt x="1617870" y="90976"/>
                    <a:pt x="1617870" y="203200"/>
                  </a:cubicBezTo>
                  <a:cubicBezTo>
                    <a:pt x="1617870" y="315424"/>
                    <a:pt x="1526895" y="406400"/>
                    <a:pt x="1414670"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171717"/>
              </a:solidFill>
              <a:prstDash val="solid"/>
              <a:miter/>
            </a:ln>
          </p:spPr>
        </p:sp>
        <p:sp>
          <p:nvSpPr>
            <p:cNvPr name="TextBox 7" id="7"/>
            <p:cNvSpPr txBox="true"/>
            <p:nvPr/>
          </p:nvSpPr>
          <p:spPr>
            <a:xfrm>
              <a:off x="0" y="-38100"/>
              <a:ext cx="1617870" cy="444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Freeform 8" id="8"/>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9" id="9"/>
          <p:cNvGrpSpPr/>
          <p:nvPr/>
        </p:nvGrpSpPr>
        <p:grpSpPr>
          <a:xfrm rot="0">
            <a:off x="3822834" y="528198"/>
            <a:ext cx="3185304" cy="669965"/>
            <a:chOff x="0" y="0"/>
            <a:chExt cx="4247072" cy="893286"/>
          </a:xfrm>
        </p:grpSpPr>
        <p:grpSp>
          <p:nvGrpSpPr>
            <p:cNvPr name="Group 10" id="10"/>
            <p:cNvGrpSpPr/>
            <p:nvPr/>
          </p:nvGrpSpPr>
          <p:grpSpPr>
            <a:xfrm rot="0">
              <a:off x="0" y="0"/>
              <a:ext cx="4247072" cy="893286"/>
              <a:chOff x="0" y="0"/>
              <a:chExt cx="1932203" cy="406400"/>
            </a:xfrm>
          </p:grpSpPr>
          <p:sp>
            <p:nvSpPr>
              <p:cNvPr name="Freeform 11" id="11"/>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171717"/>
                </a:solidFill>
                <a:prstDash val="solid"/>
                <a:miter/>
              </a:ln>
            </p:spPr>
          </p:sp>
          <p:sp>
            <p:nvSpPr>
              <p:cNvPr name="TextBox 12" id="12"/>
              <p:cNvSpPr txBox="true"/>
              <p:nvPr/>
            </p:nvSpPr>
            <p:spPr>
              <a:xfrm>
                <a:off x="0" y="-38100"/>
                <a:ext cx="1932203" cy="444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3" id="13"/>
            <p:cNvSpPr txBox="true"/>
            <p:nvPr/>
          </p:nvSpPr>
          <p:spPr>
            <a:xfrm rot="0">
              <a:off x="114811" y="185446"/>
              <a:ext cx="4017450" cy="484294"/>
            </a:xfrm>
            <a:prstGeom prst="rect">
              <a:avLst/>
            </a:prstGeom>
          </p:spPr>
          <p:txBody>
            <a:bodyPr anchor="t" rtlCol="false" tIns="0" lIns="0" bIns="0" rIns="0">
              <a:spAutoFit/>
            </a:bodyPr>
            <a:lstStyle/>
            <a:p>
              <a:pPr algn="ctr" marL="0" indent="0" lvl="0">
                <a:lnSpc>
                  <a:spcPts val="3079"/>
                </a:lnSpc>
                <a:spcBef>
                  <a:spcPct val="0"/>
                </a:spcBef>
              </a:pPr>
              <a:r>
                <a:rPr lang="en-US" sz="2199" strike="noStrike" u="none">
                  <a:solidFill>
                    <a:srgbClr val="171717"/>
                  </a:solidFill>
                  <a:latin typeface="Open Sauce"/>
                  <a:ea typeface="Open Sauce"/>
                  <a:cs typeface="Open Sauce"/>
                  <a:sym typeface="Open Sauce"/>
                </a:rPr>
                <a:t>Paucek and Lage</a:t>
              </a:r>
            </a:p>
          </p:txBody>
        </p:sp>
      </p:grpSp>
      <p:sp>
        <p:nvSpPr>
          <p:cNvPr name="Freeform 14" id="14"/>
          <p:cNvSpPr/>
          <p:nvPr/>
        </p:nvSpPr>
        <p:spPr>
          <a:xfrm flipH="false" flipV="false" rot="0">
            <a:off x="677423" y="3379615"/>
            <a:ext cx="1859135" cy="1859135"/>
          </a:xfrm>
          <a:custGeom>
            <a:avLst/>
            <a:gdLst/>
            <a:ahLst/>
            <a:cxnLst/>
            <a:rect r="r" b="b" t="t" l="l"/>
            <a:pathLst>
              <a:path h="1859135" w="1859135">
                <a:moveTo>
                  <a:pt x="0" y="0"/>
                </a:moveTo>
                <a:lnTo>
                  <a:pt x="1859135" y="0"/>
                </a:lnTo>
                <a:lnTo>
                  <a:pt x="1859135" y="1859135"/>
                </a:lnTo>
                <a:lnTo>
                  <a:pt x="0" y="18591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5" id="15"/>
          <p:cNvSpPr txBox="true"/>
          <p:nvPr/>
        </p:nvSpPr>
        <p:spPr>
          <a:xfrm rot="0">
            <a:off x="6846459" y="1898576"/>
            <a:ext cx="10412841" cy="2421037"/>
          </a:xfrm>
          <a:prstGeom prst="rect">
            <a:avLst/>
          </a:prstGeom>
        </p:spPr>
        <p:txBody>
          <a:bodyPr anchor="t" rtlCol="false" tIns="0" lIns="0" bIns="0" rIns="0">
            <a:spAutoFit/>
          </a:bodyPr>
          <a:lstStyle/>
          <a:p>
            <a:pPr algn="r" marL="0" indent="0" lvl="0">
              <a:lnSpc>
                <a:spcPts val="14899"/>
              </a:lnSpc>
              <a:spcBef>
                <a:spcPct val="0"/>
              </a:spcBef>
            </a:pPr>
            <a:r>
              <a:rPr lang="en-US" b="true" sz="17324" spc="-623">
                <a:solidFill>
                  <a:srgbClr val="292929"/>
                </a:solidFill>
                <a:latin typeface="Akzidenz-Grotesk Bold"/>
                <a:ea typeface="Akzidenz-Grotesk Bold"/>
                <a:cs typeface="Akzidenz-Grotesk Bold"/>
                <a:sym typeface="Akzidenz-Grotesk Bold"/>
              </a:rPr>
              <a:t>TIMELINE</a:t>
            </a:r>
          </a:p>
        </p:txBody>
      </p:sp>
      <p:sp>
        <p:nvSpPr>
          <p:cNvPr name="TextBox 16" id="16"/>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strike="noStrike" u="none">
                <a:solidFill>
                  <a:srgbClr val="171717"/>
                </a:solidFill>
                <a:latin typeface="Akzidenz-Grotesk Bold"/>
                <a:ea typeface="Akzidenz-Grotesk Bold"/>
                <a:cs typeface="Akzidenz-Grotesk Bold"/>
                <a:sym typeface="Akzidenz-Grotesk Bold"/>
              </a:rPr>
              <a:t>2024</a:t>
            </a:r>
          </a:p>
        </p:txBody>
      </p:sp>
      <p:sp>
        <p:nvSpPr>
          <p:cNvPr name="TextBox 17" id="17"/>
          <p:cNvSpPr txBox="true"/>
          <p:nvPr/>
        </p:nvSpPr>
        <p:spPr>
          <a:xfrm rot="0">
            <a:off x="1980095" y="657758"/>
            <a:ext cx="2084580" cy="372745"/>
          </a:xfrm>
          <a:prstGeom prst="rect">
            <a:avLst/>
          </a:prstGeom>
        </p:spPr>
        <p:txBody>
          <a:bodyPr anchor="t" rtlCol="false" tIns="0" lIns="0" bIns="0" rIns="0">
            <a:spAutoFit/>
          </a:bodyPr>
          <a:lstStyle/>
          <a:p>
            <a:pPr algn="l" marL="0" indent="0" lvl="0">
              <a:lnSpc>
                <a:spcPts val="3079"/>
              </a:lnSpc>
              <a:spcBef>
                <a:spcPct val="0"/>
              </a:spcBef>
            </a:pPr>
            <a:r>
              <a:rPr lang="en-US" sz="2199">
                <a:solidFill>
                  <a:srgbClr val="171717"/>
                </a:solidFill>
                <a:latin typeface="Open Sauce"/>
                <a:ea typeface="Open Sauce"/>
                <a:cs typeface="Open Sauce"/>
                <a:sym typeface="Open Sauce"/>
              </a:rPr>
              <a:t>Timelines</a:t>
            </a:r>
          </a:p>
        </p:txBody>
      </p:sp>
      <p:sp>
        <p:nvSpPr>
          <p:cNvPr name="TextBox 18" id="18"/>
          <p:cNvSpPr txBox="true"/>
          <p:nvPr/>
        </p:nvSpPr>
        <p:spPr>
          <a:xfrm rot="0">
            <a:off x="1442823" y="6134646"/>
            <a:ext cx="4936000" cy="820540"/>
          </a:xfrm>
          <a:prstGeom prst="rect">
            <a:avLst/>
          </a:prstGeom>
        </p:spPr>
        <p:txBody>
          <a:bodyPr anchor="t" rtlCol="false" tIns="0" lIns="0" bIns="0" rIns="0">
            <a:spAutoFit/>
          </a:bodyPr>
          <a:lstStyle/>
          <a:p>
            <a:pPr algn="l" marL="0" indent="0" lvl="0">
              <a:lnSpc>
                <a:spcPts val="2224"/>
              </a:lnSpc>
            </a:pPr>
            <a:r>
              <a:rPr lang="en-US" sz="1738" strike="noStrike" u="none">
                <a:solidFill>
                  <a:srgbClr val="EDEDED"/>
                </a:solidFill>
                <a:latin typeface="Open Sauce"/>
                <a:ea typeface="Open Sauce"/>
                <a:cs typeface="Open Sauce"/>
                <a:sym typeface="Open Sauce"/>
              </a:rPr>
              <a:t>We completed a project earlier this month and are now gearing up to take the next step in the coming month.</a:t>
            </a:r>
          </a:p>
        </p:txBody>
      </p:sp>
      <p:sp>
        <p:nvSpPr>
          <p:cNvPr name="TextBox 19" id="19"/>
          <p:cNvSpPr txBox="true"/>
          <p:nvPr/>
        </p:nvSpPr>
        <p:spPr>
          <a:xfrm rot="0">
            <a:off x="1442823" y="5542298"/>
            <a:ext cx="2650135" cy="381000"/>
          </a:xfrm>
          <a:prstGeom prst="rect">
            <a:avLst/>
          </a:prstGeom>
        </p:spPr>
        <p:txBody>
          <a:bodyPr anchor="t" rtlCol="false" tIns="0" lIns="0" bIns="0" rIns="0">
            <a:spAutoFit/>
          </a:bodyPr>
          <a:lstStyle/>
          <a:p>
            <a:pPr algn="l" marL="0" indent="0" lvl="1">
              <a:lnSpc>
                <a:spcPts val="3080"/>
              </a:lnSpc>
            </a:pPr>
            <a:r>
              <a:rPr lang="en-US" b="true" sz="2566">
                <a:solidFill>
                  <a:srgbClr val="EDEDED"/>
                </a:solidFill>
                <a:latin typeface="Open Sauce Bold"/>
                <a:ea typeface="Open Sauce Bold"/>
                <a:cs typeface="Open Sauce Bold"/>
                <a:sym typeface="Open Sauce Bold"/>
              </a:rPr>
              <a:t>January</a:t>
            </a:r>
          </a:p>
        </p:txBody>
      </p:sp>
      <p:sp>
        <p:nvSpPr>
          <p:cNvPr name="TextBox 20" id="20"/>
          <p:cNvSpPr txBox="true"/>
          <p:nvPr/>
        </p:nvSpPr>
        <p:spPr>
          <a:xfrm rot="0">
            <a:off x="4166200" y="5308452"/>
            <a:ext cx="2212623" cy="304800"/>
          </a:xfrm>
          <a:prstGeom prst="rect">
            <a:avLst/>
          </a:prstGeom>
        </p:spPr>
        <p:txBody>
          <a:bodyPr anchor="t" rtlCol="false" tIns="0" lIns="0" bIns="0" rIns="0">
            <a:spAutoFit/>
          </a:bodyPr>
          <a:lstStyle/>
          <a:p>
            <a:pPr algn="r" marL="0" indent="0" lvl="1">
              <a:lnSpc>
                <a:spcPts val="2453"/>
              </a:lnSpc>
              <a:spcBef>
                <a:spcPct val="0"/>
              </a:spcBef>
            </a:pPr>
            <a:r>
              <a:rPr lang="en-US" b="true" sz="2044">
                <a:solidFill>
                  <a:srgbClr val="EDEDED"/>
                </a:solidFill>
                <a:latin typeface="Open Sauce Bold"/>
                <a:ea typeface="Open Sauce Bold"/>
                <a:cs typeface="Open Sauce Bold"/>
                <a:sym typeface="Open Sauce Bold"/>
              </a:rPr>
              <a:t>PROJECT </a:t>
            </a:r>
            <a:r>
              <a:rPr lang="en-US" b="true" sz="2044">
                <a:solidFill>
                  <a:srgbClr val="EDEDED"/>
                </a:solidFill>
                <a:latin typeface="Open Sauce Bold"/>
                <a:ea typeface="Open Sauce Bold"/>
                <a:cs typeface="Open Sauce Bold"/>
                <a:sym typeface="Open Sauce Bold"/>
              </a:rPr>
              <a:t>01</a:t>
            </a:r>
          </a:p>
        </p:txBody>
      </p:sp>
      <p:sp>
        <p:nvSpPr>
          <p:cNvPr name="TextBox 21" id="21"/>
          <p:cNvSpPr txBox="true"/>
          <p:nvPr/>
        </p:nvSpPr>
        <p:spPr>
          <a:xfrm rot="0">
            <a:off x="9107667" y="6160195"/>
            <a:ext cx="4936000" cy="820540"/>
          </a:xfrm>
          <a:prstGeom prst="rect">
            <a:avLst/>
          </a:prstGeom>
        </p:spPr>
        <p:txBody>
          <a:bodyPr anchor="t" rtlCol="false" tIns="0" lIns="0" bIns="0" rIns="0">
            <a:spAutoFit/>
          </a:bodyPr>
          <a:lstStyle/>
          <a:p>
            <a:pPr algn="l" marL="0" indent="0" lvl="0">
              <a:lnSpc>
                <a:spcPts val="2224"/>
              </a:lnSpc>
            </a:pPr>
            <a:r>
              <a:rPr lang="en-US" sz="1738" strike="noStrike" u="none">
                <a:solidFill>
                  <a:srgbClr val="EDEDED"/>
                </a:solidFill>
                <a:latin typeface="Open Sauce"/>
                <a:ea typeface="Open Sauce"/>
                <a:cs typeface="Open Sauce"/>
                <a:sym typeface="Open Sauce"/>
              </a:rPr>
              <a:t>We completed a project earlier this month and are now gearing up to take the next step in the coming month.</a:t>
            </a:r>
          </a:p>
        </p:txBody>
      </p:sp>
      <p:sp>
        <p:nvSpPr>
          <p:cNvPr name="TextBox 22" id="22"/>
          <p:cNvSpPr txBox="true"/>
          <p:nvPr/>
        </p:nvSpPr>
        <p:spPr>
          <a:xfrm rot="0">
            <a:off x="9107667" y="5567846"/>
            <a:ext cx="2650135" cy="381000"/>
          </a:xfrm>
          <a:prstGeom prst="rect">
            <a:avLst/>
          </a:prstGeom>
        </p:spPr>
        <p:txBody>
          <a:bodyPr anchor="t" rtlCol="false" tIns="0" lIns="0" bIns="0" rIns="0">
            <a:spAutoFit/>
          </a:bodyPr>
          <a:lstStyle/>
          <a:p>
            <a:pPr algn="l" marL="0" indent="0" lvl="1">
              <a:lnSpc>
                <a:spcPts val="3080"/>
              </a:lnSpc>
            </a:pPr>
            <a:r>
              <a:rPr lang="en-US" b="true" sz="2566">
                <a:solidFill>
                  <a:srgbClr val="EDEDED"/>
                </a:solidFill>
                <a:latin typeface="Open Sauce Bold"/>
                <a:ea typeface="Open Sauce Bold"/>
                <a:cs typeface="Open Sauce Bold"/>
                <a:sym typeface="Open Sauce Bold"/>
              </a:rPr>
              <a:t>March</a:t>
            </a:r>
          </a:p>
        </p:txBody>
      </p:sp>
      <p:sp>
        <p:nvSpPr>
          <p:cNvPr name="TextBox 23" id="23"/>
          <p:cNvSpPr txBox="true"/>
          <p:nvPr/>
        </p:nvSpPr>
        <p:spPr>
          <a:xfrm rot="0">
            <a:off x="11831044" y="5334000"/>
            <a:ext cx="2212623" cy="302320"/>
          </a:xfrm>
          <a:prstGeom prst="rect">
            <a:avLst/>
          </a:prstGeom>
        </p:spPr>
        <p:txBody>
          <a:bodyPr anchor="t" rtlCol="false" tIns="0" lIns="0" bIns="0" rIns="0">
            <a:spAutoFit/>
          </a:bodyPr>
          <a:lstStyle/>
          <a:p>
            <a:pPr algn="r" marL="0" indent="0" lvl="1">
              <a:lnSpc>
                <a:spcPts val="2453"/>
              </a:lnSpc>
              <a:spcBef>
                <a:spcPct val="0"/>
              </a:spcBef>
            </a:pPr>
            <a:r>
              <a:rPr lang="en-US" b="true" sz="2044">
                <a:solidFill>
                  <a:srgbClr val="EDEDED"/>
                </a:solidFill>
                <a:latin typeface="Open Sauce Bold"/>
                <a:ea typeface="Open Sauce Bold"/>
                <a:cs typeface="Open Sauce Bold"/>
                <a:sym typeface="Open Sauce Bold"/>
              </a:rPr>
              <a:t>PROJECT </a:t>
            </a:r>
            <a:r>
              <a:rPr lang="en-US" b="true" sz="2044">
                <a:solidFill>
                  <a:srgbClr val="EDEDED"/>
                </a:solidFill>
                <a:latin typeface="Open Sauce Bold"/>
                <a:ea typeface="Open Sauce Bold"/>
                <a:cs typeface="Open Sauce Bold"/>
                <a:sym typeface="Open Sauce Bold"/>
              </a:rPr>
              <a:t>03</a:t>
            </a:r>
          </a:p>
        </p:txBody>
      </p:sp>
      <p:sp>
        <p:nvSpPr>
          <p:cNvPr name="TextBox 24" id="24"/>
          <p:cNvSpPr txBox="true"/>
          <p:nvPr/>
        </p:nvSpPr>
        <p:spPr>
          <a:xfrm rot="0">
            <a:off x="5275245" y="8891384"/>
            <a:ext cx="4936000" cy="820540"/>
          </a:xfrm>
          <a:prstGeom prst="rect">
            <a:avLst/>
          </a:prstGeom>
        </p:spPr>
        <p:txBody>
          <a:bodyPr anchor="t" rtlCol="false" tIns="0" lIns="0" bIns="0" rIns="0">
            <a:spAutoFit/>
          </a:bodyPr>
          <a:lstStyle/>
          <a:p>
            <a:pPr algn="l" marL="0" indent="0" lvl="0">
              <a:lnSpc>
                <a:spcPts val="2224"/>
              </a:lnSpc>
            </a:pPr>
            <a:r>
              <a:rPr lang="en-US" sz="1738" strike="noStrike" u="none">
                <a:solidFill>
                  <a:srgbClr val="EDEDED"/>
                </a:solidFill>
                <a:latin typeface="Open Sauce"/>
                <a:ea typeface="Open Sauce"/>
                <a:cs typeface="Open Sauce"/>
                <a:sym typeface="Open Sauce"/>
              </a:rPr>
              <a:t>We completed a project earlier this month and are now gearing up to take the next step in the coming month.</a:t>
            </a:r>
          </a:p>
        </p:txBody>
      </p:sp>
      <p:sp>
        <p:nvSpPr>
          <p:cNvPr name="TextBox 25" id="25"/>
          <p:cNvSpPr txBox="true"/>
          <p:nvPr/>
        </p:nvSpPr>
        <p:spPr>
          <a:xfrm rot="0">
            <a:off x="5275245" y="8299035"/>
            <a:ext cx="2650135" cy="381000"/>
          </a:xfrm>
          <a:prstGeom prst="rect">
            <a:avLst/>
          </a:prstGeom>
        </p:spPr>
        <p:txBody>
          <a:bodyPr anchor="t" rtlCol="false" tIns="0" lIns="0" bIns="0" rIns="0">
            <a:spAutoFit/>
          </a:bodyPr>
          <a:lstStyle/>
          <a:p>
            <a:pPr algn="l" marL="0" indent="0" lvl="1">
              <a:lnSpc>
                <a:spcPts val="3080"/>
              </a:lnSpc>
            </a:pPr>
            <a:r>
              <a:rPr lang="en-US" b="true" sz="2566">
                <a:solidFill>
                  <a:srgbClr val="EDEDED"/>
                </a:solidFill>
                <a:latin typeface="Open Sauce Bold"/>
                <a:ea typeface="Open Sauce Bold"/>
                <a:cs typeface="Open Sauce Bold"/>
                <a:sym typeface="Open Sauce Bold"/>
              </a:rPr>
              <a:t>February</a:t>
            </a:r>
          </a:p>
        </p:txBody>
      </p:sp>
      <p:sp>
        <p:nvSpPr>
          <p:cNvPr name="TextBox 26" id="26"/>
          <p:cNvSpPr txBox="true"/>
          <p:nvPr/>
        </p:nvSpPr>
        <p:spPr>
          <a:xfrm rot="0">
            <a:off x="7998622" y="8065189"/>
            <a:ext cx="2212623" cy="302320"/>
          </a:xfrm>
          <a:prstGeom prst="rect">
            <a:avLst/>
          </a:prstGeom>
        </p:spPr>
        <p:txBody>
          <a:bodyPr anchor="t" rtlCol="false" tIns="0" lIns="0" bIns="0" rIns="0">
            <a:spAutoFit/>
          </a:bodyPr>
          <a:lstStyle/>
          <a:p>
            <a:pPr algn="r" marL="0" indent="0" lvl="1">
              <a:lnSpc>
                <a:spcPts val="2453"/>
              </a:lnSpc>
              <a:spcBef>
                <a:spcPct val="0"/>
              </a:spcBef>
            </a:pPr>
            <a:r>
              <a:rPr lang="en-US" b="true" sz="2044">
                <a:solidFill>
                  <a:srgbClr val="EDEDED"/>
                </a:solidFill>
                <a:latin typeface="Open Sauce Bold"/>
                <a:ea typeface="Open Sauce Bold"/>
                <a:cs typeface="Open Sauce Bold"/>
                <a:sym typeface="Open Sauce Bold"/>
              </a:rPr>
              <a:t>PROJECT </a:t>
            </a:r>
            <a:r>
              <a:rPr lang="en-US" b="true" sz="2044">
                <a:solidFill>
                  <a:srgbClr val="EDEDED"/>
                </a:solidFill>
                <a:latin typeface="Open Sauce Bold"/>
                <a:ea typeface="Open Sauce Bold"/>
                <a:cs typeface="Open Sauce Bold"/>
                <a:sym typeface="Open Sauce Bold"/>
              </a:rPr>
              <a:t>02</a:t>
            </a:r>
          </a:p>
        </p:txBody>
      </p:sp>
      <p:sp>
        <p:nvSpPr>
          <p:cNvPr name="TextBox 27" id="27"/>
          <p:cNvSpPr txBox="true"/>
          <p:nvPr/>
        </p:nvSpPr>
        <p:spPr>
          <a:xfrm rot="0">
            <a:off x="12940089" y="8891384"/>
            <a:ext cx="4936000" cy="820540"/>
          </a:xfrm>
          <a:prstGeom prst="rect">
            <a:avLst/>
          </a:prstGeom>
        </p:spPr>
        <p:txBody>
          <a:bodyPr anchor="t" rtlCol="false" tIns="0" lIns="0" bIns="0" rIns="0">
            <a:spAutoFit/>
          </a:bodyPr>
          <a:lstStyle/>
          <a:p>
            <a:pPr algn="l" marL="0" indent="0" lvl="0">
              <a:lnSpc>
                <a:spcPts val="2224"/>
              </a:lnSpc>
            </a:pPr>
            <a:r>
              <a:rPr lang="en-US" sz="1738" strike="noStrike" u="none">
                <a:solidFill>
                  <a:srgbClr val="EDEDED"/>
                </a:solidFill>
                <a:latin typeface="Open Sauce"/>
                <a:ea typeface="Open Sauce"/>
                <a:cs typeface="Open Sauce"/>
                <a:sym typeface="Open Sauce"/>
              </a:rPr>
              <a:t>We completed a project earlier this month and are now gearing up to take the next step in the coming month.</a:t>
            </a:r>
          </a:p>
        </p:txBody>
      </p:sp>
      <p:sp>
        <p:nvSpPr>
          <p:cNvPr name="TextBox 28" id="28"/>
          <p:cNvSpPr txBox="true"/>
          <p:nvPr/>
        </p:nvSpPr>
        <p:spPr>
          <a:xfrm rot="0">
            <a:off x="12940089" y="8299035"/>
            <a:ext cx="2650135" cy="381000"/>
          </a:xfrm>
          <a:prstGeom prst="rect">
            <a:avLst/>
          </a:prstGeom>
        </p:spPr>
        <p:txBody>
          <a:bodyPr anchor="t" rtlCol="false" tIns="0" lIns="0" bIns="0" rIns="0">
            <a:spAutoFit/>
          </a:bodyPr>
          <a:lstStyle/>
          <a:p>
            <a:pPr algn="l" marL="0" indent="0" lvl="1">
              <a:lnSpc>
                <a:spcPts val="3080"/>
              </a:lnSpc>
            </a:pPr>
            <a:r>
              <a:rPr lang="en-US" b="true" sz="2566">
                <a:solidFill>
                  <a:srgbClr val="EDEDED"/>
                </a:solidFill>
                <a:latin typeface="Open Sauce Bold"/>
                <a:ea typeface="Open Sauce Bold"/>
                <a:cs typeface="Open Sauce Bold"/>
                <a:sym typeface="Open Sauce Bold"/>
              </a:rPr>
              <a:t>April</a:t>
            </a:r>
          </a:p>
        </p:txBody>
      </p:sp>
      <p:sp>
        <p:nvSpPr>
          <p:cNvPr name="TextBox 29" id="29"/>
          <p:cNvSpPr txBox="true"/>
          <p:nvPr/>
        </p:nvSpPr>
        <p:spPr>
          <a:xfrm rot="0">
            <a:off x="15663466" y="8065189"/>
            <a:ext cx="2212623" cy="302320"/>
          </a:xfrm>
          <a:prstGeom prst="rect">
            <a:avLst/>
          </a:prstGeom>
        </p:spPr>
        <p:txBody>
          <a:bodyPr anchor="t" rtlCol="false" tIns="0" lIns="0" bIns="0" rIns="0">
            <a:spAutoFit/>
          </a:bodyPr>
          <a:lstStyle/>
          <a:p>
            <a:pPr algn="r" marL="0" indent="0" lvl="1">
              <a:lnSpc>
                <a:spcPts val="2453"/>
              </a:lnSpc>
              <a:spcBef>
                <a:spcPct val="0"/>
              </a:spcBef>
            </a:pPr>
            <a:r>
              <a:rPr lang="en-US" b="true" sz="2044">
                <a:solidFill>
                  <a:srgbClr val="EDEDED"/>
                </a:solidFill>
                <a:latin typeface="Open Sauce Bold"/>
                <a:ea typeface="Open Sauce Bold"/>
                <a:cs typeface="Open Sauce Bold"/>
                <a:sym typeface="Open Sauce Bold"/>
              </a:rPr>
              <a:t>PROJECT </a:t>
            </a:r>
            <a:r>
              <a:rPr lang="en-US" b="true" sz="2044">
                <a:solidFill>
                  <a:srgbClr val="EDEDED"/>
                </a:solidFill>
                <a:latin typeface="Open Sauce Bold"/>
                <a:ea typeface="Open Sauce Bold"/>
                <a:cs typeface="Open Sauce Bold"/>
                <a:sym typeface="Open Sauce Bold"/>
              </a:rPr>
              <a:t>04</a:t>
            </a:r>
          </a:p>
        </p:txBody>
      </p:sp>
      <p:sp>
        <p:nvSpPr>
          <p:cNvPr name="AutoShape 30" id="30"/>
          <p:cNvSpPr/>
          <p:nvPr/>
        </p:nvSpPr>
        <p:spPr>
          <a:xfrm flipV="true">
            <a:off x="-473558" y="7518750"/>
            <a:ext cx="19107688" cy="0"/>
          </a:xfrm>
          <a:prstGeom prst="line">
            <a:avLst/>
          </a:prstGeom>
          <a:ln cap="rnd" w="9525">
            <a:solidFill>
              <a:srgbClr val="EFEFEF"/>
            </a:solidFill>
            <a:prstDash val="solid"/>
            <a:headEnd type="none" len="sm" w="sm"/>
            <a:tailEnd type="none" len="sm" w="sm"/>
          </a:ln>
        </p:spPr>
      </p:sp>
      <p:grpSp>
        <p:nvGrpSpPr>
          <p:cNvPr name="Group 31" id="31"/>
          <p:cNvGrpSpPr/>
          <p:nvPr/>
        </p:nvGrpSpPr>
        <p:grpSpPr>
          <a:xfrm rot="0">
            <a:off x="1442823" y="7379987"/>
            <a:ext cx="285949" cy="285949"/>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a:ln w="19050" cap="sq">
              <a:solidFill>
                <a:srgbClr val="EFEFEF"/>
              </a:solidFill>
              <a:prstDash val="solid"/>
              <a:miter/>
            </a:ln>
          </p:spPr>
        </p:sp>
        <p:sp>
          <p:nvSpPr>
            <p:cNvPr name="TextBox 33" id="3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9107667" y="7379987"/>
            <a:ext cx="285949" cy="285949"/>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a:ln w="19050" cap="sq">
              <a:solidFill>
                <a:srgbClr val="EFEFEF"/>
              </a:solidFill>
              <a:prstDash val="solid"/>
              <a:miter/>
            </a:ln>
          </p:spPr>
        </p:sp>
        <p:sp>
          <p:nvSpPr>
            <p:cNvPr name="TextBox 36" id="3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5275245" y="7379987"/>
            <a:ext cx="285949" cy="285949"/>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a:ln w="19050" cap="sq">
              <a:solidFill>
                <a:srgbClr val="EFEFEF"/>
              </a:solidFill>
              <a:prstDash val="solid"/>
              <a:miter/>
            </a:ln>
          </p:spPr>
        </p:sp>
        <p:sp>
          <p:nvSpPr>
            <p:cNvPr name="TextBox 39" id="3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12940089" y="7379987"/>
            <a:ext cx="285949" cy="285949"/>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a:ln w="19050" cap="sq">
              <a:solidFill>
                <a:srgbClr val="EFEFEF"/>
              </a:solidFill>
              <a:prstDash val="solid"/>
              <a:miter/>
            </a:ln>
          </p:spPr>
        </p:sp>
        <p:sp>
          <p:nvSpPr>
            <p:cNvPr name="TextBox 42" id="4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43" id="43"/>
          <p:cNvGrpSpPr/>
          <p:nvPr/>
        </p:nvGrpSpPr>
        <p:grpSpPr>
          <a:xfrm rot="0">
            <a:off x="411911" y="1934022"/>
            <a:ext cx="6808245" cy="1689266"/>
            <a:chOff x="0" y="0"/>
            <a:chExt cx="1793118" cy="444910"/>
          </a:xfrm>
        </p:grpSpPr>
        <p:sp>
          <p:nvSpPr>
            <p:cNvPr name="Freeform 44" id="44"/>
            <p:cNvSpPr/>
            <p:nvPr/>
          </p:nvSpPr>
          <p:spPr>
            <a:xfrm flipH="false" flipV="false" rot="0">
              <a:off x="0" y="0"/>
              <a:ext cx="1793118" cy="444910"/>
            </a:xfrm>
            <a:custGeom>
              <a:avLst/>
              <a:gdLst/>
              <a:ahLst/>
              <a:cxnLst/>
              <a:rect r="r" b="b" t="t" l="l"/>
              <a:pathLst>
                <a:path h="444910" w="1793118">
                  <a:moveTo>
                    <a:pt x="1589918" y="0"/>
                  </a:moveTo>
                  <a:cubicBezTo>
                    <a:pt x="1702142" y="0"/>
                    <a:pt x="1793118" y="99596"/>
                    <a:pt x="1793118" y="222455"/>
                  </a:cubicBezTo>
                  <a:cubicBezTo>
                    <a:pt x="1793118" y="345313"/>
                    <a:pt x="1702142" y="444910"/>
                    <a:pt x="1589918" y="444910"/>
                  </a:cubicBezTo>
                  <a:lnTo>
                    <a:pt x="203200" y="444910"/>
                  </a:lnTo>
                  <a:cubicBezTo>
                    <a:pt x="90976" y="444910"/>
                    <a:pt x="0" y="345313"/>
                    <a:pt x="0" y="222455"/>
                  </a:cubicBezTo>
                  <a:cubicBezTo>
                    <a:pt x="0" y="99596"/>
                    <a:pt x="90976" y="0"/>
                    <a:pt x="203200" y="0"/>
                  </a:cubicBezTo>
                  <a:close/>
                </a:path>
              </a:pathLst>
            </a:custGeom>
            <a:solidFill>
              <a:srgbClr val="292929"/>
            </a:solidFill>
            <a:ln cap="sq">
              <a:noFill/>
              <a:prstDash val="solid"/>
              <a:miter/>
            </a:ln>
          </p:spPr>
        </p:sp>
        <p:sp>
          <p:nvSpPr>
            <p:cNvPr name="TextBox 45" id="45"/>
            <p:cNvSpPr txBox="true"/>
            <p:nvPr/>
          </p:nvSpPr>
          <p:spPr>
            <a:xfrm>
              <a:off x="0" y="-38100"/>
              <a:ext cx="1793118" cy="48301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1993686" cy="669965"/>
            <a:chOff x="0" y="0"/>
            <a:chExt cx="1209368" cy="406400"/>
          </a:xfrm>
        </p:grpSpPr>
        <p:sp>
          <p:nvSpPr>
            <p:cNvPr name="Freeform 3" id="3"/>
            <p:cNvSpPr/>
            <p:nvPr/>
          </p:nvSpPr>
          <p:spPr>
            <a:xfrm flipH="false" flipV="false" rot="0">
              <a:off x="0" y="0"/>
              <a:ext cx="1209368" cy="406400"/>
            </a:xfrm>
            <a:custGeom>
              <a:avLst/>
              <a:gdLst/>
              <a:ahLst/>
              <a:cxnLst/>
              <a:rect r="r" b="b" t="t" l="l"/>
              <a:pathLst>
                <a:path h="406400" w="1209368">
                  <a:moveTo>
                    <a:pt x="1006168" y="0"/>
                  </a:moveTo>
                  <a:cubicBezTo>
                    <a:pt x="1118392" y="0"/>
                    <a:pt x="1209368" y="90976"/>
                    <a:pt x="1209368" y="203200"/>
                  </a:cubicBezTo>
                  <a:cubicBezTo>
                    <a:pt x="1209368" y="315424"/>
                    <a:pt x="1118392" y="406400"/>
                    <a:pt x="1006168"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120936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3241809"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grpSp>
        <p:nvGrpSpPr>
          <p:cNvPr name="Group 11" id="11"/>
          <p:cNvGrpSpPr/>
          <p:nvPr/>
        </p:nvGrpSpPr>
        <p:grpSpPr>
          <a:xfrm rot="0">
            <a:off x="7892102" y="1934022"/>
            <a:ext cx="9367198" cy="1689266"/>
            <a:chOff x="0" y="0"/>
            <a:chExt cx="2467081" cy="444910"/>
          </a:xfrm>
        </p:grpSpPr>
        <p:sp>
          <p:nvSpPr>
            <p:cNvPr name="Freeform 12" id="12"/>
            <p:cNvSpPr/>
            <p:nvPr/>
          </p:nvSpPr>
          <p:spPr>
            <a:xfrm flipH="false" flipV="false" rot="0">
              <a:off x="0" y="0"/>
              <a:ext cx="2467081" cy="444910"/>
            </a:xfrm>
            <a:custGeom>
              <a:avLst/>
              <a:gdLst/>
              <a:ahLst/>
              <a:cxnLst/>
              <a:rect r="r" b="b" t="t" l="l"/>
              <a:pathLst>
                <a:path h="444910" w="2467081">
                  <a:moveTo>
                    <a:pt x="2263881" y="0"/>
                  </a:moveTo>
                  <a:cubicBezTo>
                    <a:pt x="2376105" y="0"/>
                    <a:pt x="2467081" y="99596"/>
                    <a:pt x="2467081" y="222455"/>
                  </a:cubicBezTo>
                  <a:cubicBezTo>
                    <a:pt x="2467081" y="345313"/>
                    <a:pt x="2376105" y="444910"/>
                    <a:pt x="2263881" y="444910"/>
                  </a:cubicBezTo>
                  <a:lnTo>
                    <a:pt x="203200" y="444910"/>
                  </a:lnTo>
                  <a:cubicBezTo>
                    <a:pt x="90976" y="444910"/>
                    <a:pt x="0" y="345313"/>
                    <a:pt x="0" y="222455"/>
                  </a:cubicBezTo>
                  <a:cubicBezTo>
                    <a:pt x="0" y="99596"/>
                    <a:pt x="90976" y="0"/>
                    <a:pt x="203200" y="0"/>
                  </a:cubicBezTo>
                  <a:close/>
                </a:path>
              </a:pathLst>
            </a:custGeom>
            <a:solidFill>
              <a:srgbClr val="D6FF3F"/>
            </a:solidFill>
            <a:ln cap="sq">
              <a:noFill/>
              <a:prstDash val="solid"/>
              <a:miter/>
            </a:ln>
          </p:spPr>
        </p:sp>
        <p:sp>
          <p:nvSpPr>
            <p:cNvPr name="TextBox 13" id="13"/>
            <p:cNvSpPr txBox="true"/>
            <p:nvPr/>
          </p:nvSpPr>
          <p:spPr>
            <a:xfrm>
              <a:off x="0" y="-38100"/>
              <a:ext cx="2467081" cy="48301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15" id="15"/>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Goals</a:t>
            </a:r>
          </a:p>
        </p:txBody>
      </p:sp>
      <p:sp>
        <p:nvSpPr>
          <p:cNvPr name="TextBox 16" id="16"/>
          <p:cNvSpPr txBox="true"/>
          <p:nvPr/>
        </p:nvSpPr>
        <p:spPr>
          <a:xfrm rot="0">
            <a:off x="1028700" y="1984345"/>
            <a:ext cx="7079715" cy="2091347"/>
          </a:xfrm>
          <a:prstGeom prst="rect">
            <a:avLst/>
          </a:prstGeom>
        </p:spPr>
        <p:txBody>
          <a:bodyPr anchor="t" rtlCol="false" tIns="0" lIns="0" bIns="0" rIns="0">
            <a:spAutoFit/>
          </a:bodyPr>
          <a:lstStyle/>
          <a:p>
            <a:pPr algn="l" marL="0" indent="0" lvl="0">
              <a:lnSpc>
                <a:spcPts val="12893"/>
              </a:lnSpc>
              <a:spcBef>
                <a:spcPct val="0"/>
              </a:spcBef>
            </a:pPr>
            <a:r>
              <a:rPr lang="en-US" b="true" sz="14992" spc="-539">
                <a:solidFill>
                  <a:srgbClr val="FFFFFF"/>
                </a:solidFill>
                <a:latin typeface="Akzidenz-Grotesk Bold"/>
                <a:ea typeface="Akzidenz-Grotesk Bold"/>
                <a:cs typeface="Akzidenz-Grotesk Bold"/>
                <a:sym typeface="Akzidenz-Grotesk Bold"/>
              </a:rPr>
              <a:t>GOALS</a:t>
            </a:r>
          </a:p>
        </p:txBody>
      </p:sp>
      <p:sp>
        <p:nvSpPr>
          <p:cNvPr name="TextBox 17" id="17"/>
          <p:cNvSpPr txBox="true"/>
          <p:nvPr/>
        </p:nvSpPr>
        <p:spPr>
          <a:xfrm rot="0">
            <a:off x="1028700" y="7240736"/>
            <a:ext cx="8115300" cy="756329"/>
          </a:xfrm>
          <a:prstGeom prst="rect">
            <a:avLst/>
          </a:prstGeom>
        </p:spPr>
        <p:txBody>
          <a:bodyPr anchor="t" rtlCol="false" tIns="0" lIns="0" bIns="0" rIns="0">
            <a:spAutoFit/>
          </a:bodyPr>
          <a:lstStyle/>
          <a:p>
            <a:pPr algn="just" marL="0" indent="0" lvl="0">
              <a:lnSpc>
                <a:spcPts val="2098"/>
              </a:lnSpc>
              <a:spcBef>
                <a:spcPct val="0"/>
              </a:spcBef>
            </a:pPr>
            <a:r>
              <a:rPr lang="en-US" sz="1398">
                <a:solidFill>
                  <a:srgbClr val="EDEDED"/>
                </a:solidFill>
                <a:latin typeface="Open Sauce"/>
                <a:ea typeface="Open Sauce"/>
                <a:cs typeface="Open Sauce"/>
                <a:sym typeface="Open Sauce"/>
              </a:rPr>
              <a:t>Presentations are communication tools that can be used as demonstrations, lectures, speeches, reports, and more. It is mostly presented before an audience. It serves a variety of purposes, making presentations powerful tools for convincing and teaching.</a:t>
            </a:r>
          </a:p>
        </p:txBody>
      </p:sp>
      <p:grpSp>
        <p:nvGrpSpPr>
          <p:cNvPr name="Group 18" id="18"/>
          <p:cNvGrpSpPr/>
          <p:nvPr/>
        </p:nvGrpSpPr>
        <p:grpSpPr>
          <a:xfrm rot="0">
            <a:off x="1028700" y="8453033"/>
            <a:ext cx="1549963" cy="543047"/>
            <a:chOff x="0" y="0"/>
            <a:chExt cx="1159946" cy="406400"/>
          </a:xfrm>
        </p:grpSpPr>
        <p:sp>
          <p:nvSpPr>
            <p:cNvPr name="Freeform 19" id="19"/>
            <p:cNvSpPr/>
            <p:nvPr/>
          </p:nvSpPr>
          <p:spPr>
            <a:xfrm flipH="false" flipV="false" rot="0">
              <a:off x="0" y="0"/>
              <a:ext cx="1159946" cy="406400"/>
            </a:xfrm>
            <a:custGeom>
              <a:avLst/>
              <a:gdLst/>
              <a:ahLst/>
              <a:cxnLst/>
              <a:rect r="r" b="b" t="t" l="l"/>
              <a:pathLst>
                <a:path h="406400" w="1159946">
                  <a:moveTo>
                    <a:pt x="956746" y="0"/>
                  </a:moveTo>
                  <a:cubicBezTo>
                    <a:pt x="1068970" y="0"/>
                    <a:pt x="1159946" y="90976"/>
                    <a:pt x="1159946" y="203200"/>
                  </a:cubicBezTo>
                  <a:cubicBezTo>
                    <a:pt x="1159946" y="315424"/>
                    <a:pt x="1068970" y="406400"/>
                    <a:pt x="956746"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20" id="20"/>
            <p:cNvSpPr txBox="true"/>
            <p:nvPr/>
          </p:nvSpPr>
          <p:spPr>
            <a:xfrm>
              <a:off x="0" y="-38100"/>
              <a:ext cx="1159946" cy="444500"/>
            </a:xfrm>
            <a:prstGeom prst="rect">
              <a:avLst/>
            </a:prstGeom>
          </p:spPr>
          <p:txBody>
            <a:bodyPr anchor="ctr" rtlCol="false" tIns="41176" lIns="41176" bIns="41176" rIns="41176"/>
            <a:lstStyle/>
            <a:p>
              <a:pPr algn="ctr">
                <a:lnSpc>
                  <a:spcPts val="2660"/>
                </a:lnSpc>
              </a:pPr>
            </a:p>
          </p:txBody>
        </p:sp>
      </p:grpSp>
      <p:sp>
        <p:nvSpPr>
          <p:cNvPr name="TextBox 21" id="21"/>
          <p:cNvSpPr txBox="true"/>
          <p:nvPr/>
        </p:nvSpPr>
        <p:spPr>
          <a:xfrm rot="0">
            <a:off x="1117817" y="8560356"/>
            <a:ext cx="1371728" cy="299825"/>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Goal 02</a:t>
            </a:r>
          </a:p>
        </p:txBody>
      </p:sp>
      <p:grpSp>
        <p:nvGrpSpPr>
          <p:cNvPr name="Group 22" id="22"/>
          <p:cNvGrpSpPr/>
          <p:nvPr/>
        </p:nvGrpSpPr>
        <p:grpSpPr>
          <a:xfrm rot="0">
            <a:off x="2723881" y="8453033"/>
            <a:ext cx="1330575" cy="543047"/>
            <a:chOff x="0" y="0"/>
            <a:chExt cx="995762" cy="406400"/>
          </a:xfrm>
        </p:grpSpPr>
        <p:sp>
          <p:nvSpPr>
            <p:cNvPr name="Freeform 23" id="23"/>
            <p:cNvSpPr/>
            <p:nvPr/>
          </p:nvSpPr>
          <p:spPr>
            <a:xfrm flipH="false" flipV="false" rot="0">
              <a:off x="0" y="0"/>
              <a:ext cx="995762" cy="406400"/>
            </a:xfrm>
            <a:custGeom>
              <a:avLst/>
              <a:gdLst/>
              <a:ahLst/>
              <a:cxnLst/>
              <a:rect r="r" b="b" t="t" l="l"/>
              <a:pathLst>
                <a:path h="406400" w="995762">
                  <a:moveTo>
                    <a:pt x="792562" y="0"/>
                  </a:moveTo>
                  <a:cubicBezTo>
                    <a:pt x="904787" y="0"/>
                    <a:pt x="995762" y="90976"/>
                    <a:pt x="995762" y="203200"/>
                  </a:cubicBezTo>
                  <a:cubicBezTo>
                    <a:pt x="995762" y="315424"/>
                    <a:pt x="904787" y="406400"/>
                    <a:pt x="79256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24" id="24"/>
            <p:cNvSpPr txBox="true"/>
            <p:nvPr/>
          </p:nvSpPr>
          <p:spPr>
            <a:xfrm>
              <a:off x="0" y="-38100"/>
              <a:ext cx="995762" cy="444500"/>
            </a:xfrm>
            <a:prstGeom prst="rect">
              <a:avLst/>
            </a:prstGeom>
          </p:spPr>
          <p:txBody>
            <a:bodyPr anchor="ctr" rtlCol="false" tIns="41176" lIns="41176" bIns="41176" rIns="41176"/>
            <a:lstStyle/>
            <a:p>
              <a:pPr algn="ctr">
                <a:lnSpc>
                  <a:spcPts val="2660"/>
                </a:lnSpc>
              </a:pPr>
            </a:p>
          </p:txBody>
        </p:sp>
      </p:grpSp>
      <p:grpSp>
        <p:nvGrpSpPr>
          <p:cNvPr name="Group 25" id="25"/>
          <p:cNvGrpSpPr/>
          <p:nvPr/>
        </p:nvGrpSpPr>
        <p:grpSpPr>
          <a:xfrm rot="0">
            <a:off x="4273531" y="8453033"/>
            <a:ext cx="2951283" cy="543047"/>
            <a:chOff x="0" y="0"/>
            <a:chExt cx="2208652" cy="406400"/>
          </a:xfrm>
        </p:grpSpPr>
        <p:sp>
          <p:nvSpPr>
            <p:cNvPr name="Freeform 26" id="26"/>
            <p:cNvSpPr/>
            <p:nvPr/>
          </p:nvSpPr>
          <p:spPr>
            <a:xfrm flipH="false" flipV="false" rot="0">
              <a:off x="0" y="0"/>
              <a:ext cx="2208652" cy="406400"/>
            </a:xfrm>
            <a:custGeom>
              <a:avLst/>
              <a:gdLst/>
              <a:ahLst/>
              <a:cxnLst/>
              <a:rect r="r" b="b" t="t" l="l"/>
              <a:pathLst>
                <a:path h="406400" w="2208652">
                  <a:moveTo>
                    <a:pt x="2005452" y="0"/>
                  </a:moveTo>
                  <a:cubicBezTo>
                    <a:pt x="2117676" y="0"/>
                    <a:pt x="2208652" y="90976"/>
                    <a:pt x="2208652" y="203200"/>
                  </a:cubicBezTo>
                  <a:cubicBezTo>
                    <a:pt x="2208652" y="315424"/>
                    <a:pt x="2117676" y="406400"/>
                    <a:pt x="200545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27" id="27"/>
            <p:cNvSpPr txBox="true"/>
            <p:nvPr/>
          </p:nvSpPr>
          <p:spPr>
            <a:xfrm>
              <a:off x="0" y="-38100"/>
              <a:ext cx="2208652" cy="444500"/>
            </a:xfrm>
            <a:prstGeom prst="rect">
              <a:avLst/>
            </a:prstGeom>
          </p:spPr>
          <p:txBody>
            <a:bodyPr anchor="ctr" rtlCol="false" tIns="41176" lIns="41176" bIns="41176" rIns="41176"/>
            <a:lstStyle/>
            <a:p>
              <a:pPr algn="ctr">
                <a:lnSpc>
                  <a:spcPts val="2660"/>
                </a:lnSpc>
              </a:pPr>
            </a:p>
          </p:txBody>
        </p:sp>
      </p:grpSp>
      <p:sp>
        <p:nvSpPr>
          <p:cNvPr name="Freeform 28" id="28"/>
          <p:cNvSpPr/>
          <p:nvPr/>
        </p:nvSpPr>
        <p:spPr>
          <a:xfrm flipH="false" flipV="false" rot="0">
            <a:off x="4493604" y="8606513"/>
            <a:ext cx="221999" cy="219501"/>
          </a:xfrm>
          <a:custGeom>
            <a:avLst/>
            <a:gdLst/>
            <a:ahLst/>
            <a:cxnLst/>
            <a:rect r="r" b="b" t="t" l="l"/>
            <a:pathLst>
              <a:path h="219501" w="221999">
                <a:moveTo>
                  <a:pt x="0" y="0"/>
                </a:moveTo>
                <a:lnTo>
                  <a:pt x="221999" y="0"/>
                </a:lnTo>
                <a:lnTo>
                  <a:pt x="221999" y="219501"/>
                </a:lnTo>
                <a:lnTo>
                  <a:pt x="0" y="21950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9" id="29"/>
          <p:cNvSpPr txBox="true"/>
          <p:nvPr/>
        </p:nvSpPr>
        <p:spPr>
          <a:xfrm rot="0">
            <a:off x="2775542" y="8560356"/>
            <a:ext cx="1227253" cy="299825"/>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2024</a:t>
            </a:r>
          </a:p>
        </p:txBody>
      </p:sp>
      <p:sp>
        <p:nvSpPr>
          <p:cNvPr name="TextBox 30" id="30"/>
          <p:cNvSpPr txBox="true"/>
          <p:nvPr/>
        </p:nvSpPr>
        <p:spPr>
          <a:xfrm rot="0">
            <a:off x="4877528" y="8560356"/>
            <a:ext cx="2115890" cy="297606"/>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Paucek and Lage</a:t>
            </a:r>
          </a:p>
        </p:txBody>
      </p:sp>
      <p:sp>
        <p:nvSpPr>
          <p:cNvPr name="TextBox 31" id="31"/>
          <p:cNvSpPr txBox="true"/>
          <p:nvPr/>
        </p:nvSpPr>
        <p:spPr>
          <a:xfrm rot="0">
            <a:off x="1028700" y="4599567"/>
            <a:ext cx="8115300" cy="756329"/>
          </a:xfrm>
          <a:prstGeom prst="rect">
            <a:avLst/>
          </a:prstGeom>
        </p:spPr>
        <p:txBody>
          <a:bodyPr anchor="t" rtlCol="false" tIns="0" lIns="0" bIns="0" rIns="0">
            <a:spAutoFit/>
          </a:bodyPr>
          <a:lstStyle/>
          <a:p>
            <a:pPr algn="just" marL="0" indent="0" lvl="0">
              <a:lnSpc>
                <a:spcPts val="2098"/>
              </a:lnSpc>
              <a:spcBef>
                <a:spcPct val="0"/>
              </a:spcBef>
            </a:pPr>
            <a:r>
              <a:rPr lang="en-US" sz="1398">
                <a:solidFill>
                  <a:srgbClr val="EDEDED"/>
                </a:solidFill>
                <a:latin typeface="Open Sauce"/>
                <a:ea typeface="Open Sauce"/>
                <a:cs typeface="Open Sauce"/>
                <a:sym typeface="Open Sauce"/>
              </a:rPr>
              <a:t>Presentations are communication tools that can be used as demonstrations, lectures, speeches, reports, and more. It is mostly presented before an audience. It serves a variety of purposes, making presentations powerful tools for convincing and teaching.</a:t>
            </a:r>
          </a:p>
        </p:txBody>
      </p:sp>
      <p:grpSp>
        <p:nvGrpSpPr>
          <p:cNvPr name="Group 32" id="32"/>
          <p:cNvGrpSpPr/>
          <p:nvPr/>
        </p:nvGrpSpPr>
        <p:grpSpPr>
          <a:xfrm rot="0">
            <a:off x="1028700" y="5811864"/>
            <a:ext cx="1549963" cy="543047"/>
            <a:chOff x="0" y="0"/>
            <a:chExt cx="1159946" cy="406400"/>
          </a:xfrm>
        </p:grpSpPr>
        <p:sp>
          <p:nvSpPr>
            <p:cNvPr name="Freeform 33" id="33"/>
            <p:cNvSpPr/>
            <p:nvPr/>
          </p:nvSpPr>
          <p:spPr>
            <a:xfrm flipH="false" flipV="false" rot="0">
              <a:off x="0" y="0"/>
              <a:ext cx="1159946" cy="406400"/>
            </a:xfrm>
            <a:custGeom>
              <a:avLst/>
              <a:gdLst/>
              <a:ahLst/>
              <a:cxnLst/>
              <a:rect r="r" b="b" t="t" l="l"/>
              <a:pathLst>
                <a:path h="406400" w="1159946">
                  <a:moveTo>
                    <a:pt x="956746" y="0"/>
                  </a:moveTo>
                  <a:cubicBezTo>
                    <a:pt x="1068970" y="0"/>
                    <a:pt x="1159946" y="90976"/>
                    <a:pt x="1159946" y="203200"/>
                  </a:cubicBezTo>
                  <a:cubicBezTo>
                    <a:pt x="1159946" y="315424"/>
                    <a:pt x="1068970" y="406400"/>
                    <a:pt x="956746"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34" id="34"/>
            <p:cNvSpPr txBox="true"/>
            <p:nvPr/>
          </p:nvSpPr>
          <p:spPr>
            <a:xfrm>
              <a:off x="0" y="-38100"/>
              <a:ext cx="1159946" cy="444500"/>
            </a:xfrm>
            <a:prstGeom prst="rect">
              <a:avLst/>
            </a:prstGeom>
          </p:spPr>
          <p:txBody>
            <a:bodyPr anchor="ctr" rtlCol="false" tIns="41176" lIns="41176" bIns="41176" rIns="41176"/>
            <a:lstStyle/>
            <a:p>
              <a:pPr algn="ctr">
                <a:lnSpc>
                  <a:spcPts val="2660"/>
                </a:lnSpc>
              </a:pPr>
            </a:p>
          </p:txBody>
        </p:sp>
      </p:grpSp>
      <p:sp>
        <p:nvSpPr>
          <p:cNvPr name="TextBox 35" id="35"/>
          <p:cNvSpPr txBox="true"/>
          <p:nvPr/>
        </p:nvSpPr>
        <p:spPr>
          <a:xfrm rot="0">
            <a:off x="1117817" y="5919187"/>
            <a:ext cx="1371728" cy="299825"/>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Goal 01</a:t>
            </a:r>
          </a:p>
        </p:txBody>
      </p:sp>
      <p:grpSp>
        <p:nvGrpSpPr>
          <p:cNvPr name="Group 36" id="36"/>
          <p:cNvGrpSpPr/>
          <p:nvPr/>
        </p:nvGrpSpPr>
        <p:grpSpPr>
          <a:xfrm rot="0">
            <a:off x="2723881" y="5811864"/>
            <a:ext cx="1330575" cy="543047"/>
            <a:chOff x="0" y="0"/>
            <a:chExt cx="995762" cy="406400"/>
          </a:xfrm>
        </p:grpSpPr>
        <p:sp>
          <p:nvSpPr>
            <p:cNvPr name="Freeform 37" id="37"/>
            <p:cNvSpPr/>
            <p:nvPr/>
          </p:nvSpPr>
          <p:spPr>
            <a:xfrm flipH="false" flipV="false" rot="0">
              <a:off x="0" y="0"/>
              <a:ext cx="995762" cy="406400"/>
            </a:xfrm>
            <a:custGeom>
              <a:avLst/>
              <a:gdLst/>
              <a:ahLst/>
              <a:cxnLst/>
              <a:rect r="r" b="b" t="t" l="l"/>
              <a:pathLst>
                <a:path h="406400" w="995762">
                  <a:moveTo>
                    <a:pt x="792562" y="0"/>
                  </a:moveTo>
                  <a:cubicBezTo>
                    <a:pt x="904787" y="0"/>
                    <a:pt x="995762" y="90976"/>
                    <a:pt x="995762" y="203200"/>
                  </a:cubicBezTo>
                  <a:cubicBezTo>
                    <a:pt x="995762" y="315424"/>
                    <a:pt x="904787" y="406400"/>
                    <a:pt x="79256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38" id="38"/>
            <p:cNvSpPr txBox="true"/>
            <p:nvPr/>
          </p:nvSpPr>
          <p:spPr>
            <a:xfrm>
              <a:off x="0" y="-38100"/>
              <a:ext cx="995762" cy="444500"/>
            </a:xfrm>
            <a:prstGeom prst="rect">
              <a:avLst/>
            </a:prstGeom>
          </p:spPr>
          <p:txBody>
            <a:bodyPr anchor="ctr" rtlCol="false" tIns="41176" lIns="41176" bIns="41176" rIns="41176"/>
            <a:lstStyle/>
            <a:p>
              <a:pPr algn="ctr">
                <a:lnSpc>
                  <a:spcPts val="2660"/>
                </a:lnSpc>
              </a:pPr>
            </a:p>
          </p:txBody>
        </p:sp>
      </p:grpSp>
      <p:grpSp>
        <p:nvGrpSpPr>
          <p:cNvPr name="Group 39" id="39"/>
          <p:cNvGrpSpPr/>
          <p:nvPr/>
        </p:nvGrpSpPr>
        <p:grpSpPr>
          <a:xfrm rot="0">
            <a:off x="4273531" y="5811864"/>
            <a:ext cx="2951283" cy="543047"/>
            <a:chOff x="0" y="0"/>
            <a:chExt cx="2208652" cy="406400"/>
          </a:xfrm>
        </p:grpSpPr>
        <p:sp>
          <p:nvSpPr>
            <p:cNvPr name="Freeform 40" id="40"/>
            <p:cNvSpPr/>
            <p:nvPr/>
          </p:nvSpPr>
          <p:spPr>
            <a:xfrm flipH="false" flipV="false" rot="0">
              <a:off x="0" y="0"/>
              <a:ext cx="2208652" cy="406400"/>
            </a:xfrm>
            <a:custGeom>
              <a:avLst/>
              <a:gdLst/>
              <a:ahLst/>
              <a:cxnLst/>
              <a:rect r="r" b="b" t="t" l="l"/>
              <a:pathLst>
                <a:path h="406400" w="2208652">
                  <a:moveTo>
                    <a:pt x="2005452" y="0"/>
                  </a:moveTo>
                  <a:cubicBezTo>
                    <a:pt x="2117676" y="0"/>
                    <a:pt x="2208652" y="90976"/>
                    <a:pt x="2208652" y="203200"/>
                  </a:cubicBezTo>
                  <a:cubicBezTo>
                    <a:pt x="2208652" y="315424"/>
                    <a:pt x="2117676" y="406400"/>
                    <a:pt x="200545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41" id="41"/>
            <p:cNvSpPr txBox="true"/>
            <p:nvPr/>
          </p:nvSpPr>
          <p:spPr>
            <a:xfrm>
              <a:off x="0" y="-38100"/>
              <a:ext cx="2208652" cy="444500"/>
            </a:xfrm>
            <a:prstGeom prst="rect">
              <a:avLst/>
            </a:prstGeom>
          </p:spPr>
          <p:txBody>
            <a:bodyPr anchor="ctr" rtlCol="false" tIns="41176" lIns="41176" bIns="41176" rIns="41176"/>
            <a:lstStyle/>
            <a:p>
              <a:pPr algn="ctr">
                <a:lnSpc>
                  <a:spcPts val="2660"/>
                </a:lnSpc>
              </a:pPr>
            </a:p>
          </p:txBody>
        </p:sp>
      </p:grpSp>
      <p:sp>
        <p:nvSpPr>
          <p:cNvPr name="Freeform 42" id="42"/>
          <p:cNvSpPr/>
          <p:nvPr/>
        </p:nvSpPr>
        <p:spPr>
          <a:xfrm flipH="false" flipV="false" rot="0">
            <a:off x="4493604" y="5965344"/>
            <a:ext cx="221999" cy="219501"/>
          </a:xfrm>
          <a:custGeom>
            <a:avLst/>
            <a:gdLst/>
            <a:ahLst/>
            <a:cxnLst/>
            <a:rect r="r" b="b" t="t" l="l"/>
            <a:pathLst>
              <a:path h="219501" w="221999">
                <a:moveTo>
                  <a:pt x="0" y="0"/>
                </a:moveTo>
                <a:lnTo>
                  <a:pt x="221999" y="0"/>
                </a:lnTo>
                <a:lnTo>
                  <a:pt x="221999" y="219502"/>
                </a:lnTo>
                <a:lnTo>
                  <a:pt x="0" y="2195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3" id="43"/>
          <p:cNvSpPr txBox="true"/>
          <p:nvPr/>
        </p:nvSpPr>
        <p:spPr>
          <a:xfrm rot="0">
            <a:off x="2775542" y="5919187"/>
            <a:ext cx="1227253" cy="299825"/>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2024</a:t>
            </a:r>
          </a:p>
        </p:txBody>
      </p:sp>
      <p:sp>
        <p:nvSpPr>
          <p:cNvPr name="TextBox 44" id="44"/>
          <p:cNvSpPr txBox="true"/>
          <p:nvPr/>
        </p:nvSpPr>
        <p:spPr>
          <a:xfrm rot="0">
            <a:off x="4877528" y="5919187"/>
            <a:ext cx="2115890" cy="297606"/>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Paucek and Lage</a:t>
            </a:r>
          </a:p>
        </p:txBody>
      </p:sp>
      <p:sp>
        <p:nvSpPr>
          <p:cNvPr name="TextBox 45" id="45"/>
          <p:cNvSpPr txBox="true"/>
          <p:nvPr/>
        </p:nvSpPr>
        <p:spPr>
          <a:xfrm rot="0">
            <a:off x="9760789" y="4599567"/>
            <a:ext cx="8115300" cy="756329"/>
          </a:xfrm>
          <a:prstGeom prst="rect">
            <a:avLst/>
          </a:prstGeom>
        </p:spPr>
        <p:txBody>
          <a:bodyPr anchor="t" rtlCol="false" tIns="0" lIns="0" bIns="0" rIns="0">
            <a:spAutoFit/>
          </a:bodyPr>
          <a:lstStyle/>
          <a:p>
            <a:pPr algn="just" marL="0" indent="0" lvl="0">
              <a:lnSpc>
                <a:spcPts val="2098"/>
              </a:lnSpc>
              <a:spcBef>
                <a:spcPct val="0"/>
              </a:spcBef>
            </a:pPr>
            <a:r>
              <a:rPr lang="en-US" sz="1398">
                <a:solidFill>
                  <a:srgbClr val="EDEDED"/>
                </a:solidFill>
                <a:latin typeface="Open Sauce"/>
                <a:ea typeface="Open Sauce"/>
                <a:cs typeface="Open Sauce"/>
                <a:sym typeface="Open Sauce"/>
              </a:rPr>
              <a:t>Presentations are communication tools that can be used as demonstrations, lectures, speeches, reports, and more. It is mostly presented before an audience. It serves a variety of purposes, making presentations powerful tools for convincing and teaching.</a:t>
            </a:r>
          </a:p>
        </p:txBody>
      </p:sp>
      <p:grpSp>
        <p:nvGrpSpPr>
          <p:cNvPr name="Group 46" id="46"/>
          <p:cNvGrpSpPr/>
          <p:nvPr/>
        </p:nvGrpSpPr>
        <p:grpSpPr>
          <a:xfrm rot="0">
            <a:off x="9760789" y="5811864"/>
            <a:ext cx="1549963" cy="543047"/>
            <a:chOff x="0" y="0"/>
            <a:chExt cx="1159946" cy="406400"/>
          </a:xfrm>
        </p:grpSpPr>
        <p:sp>
          <p:nvSpPr>
            <p:cNvPr name="Freeform 47" id="47"/>
            <p:cNvSpPr/>
            <p:nvPr/>
          </p:nvSpPr>
          <p:spPr>
            <a:xfrm flipH="false" flipV="false" rot="0">
              <a:off x="0" y="0"/>
              <a:ext cx="1159946" cy="406400"/>
            </a:xfrm>
            <a:custGeom>
              <a:avLst/>
              <a:gdLst/>
              <a:ahLst/>
              <a:cxnLst/>
              <a:rect r="r" b="b" t="t" l="l"/>
              <a:pathLst>
                <a:path h="406400" w="1159946">
                  <a:moveTo>
                    <a:pt x="956746" y="0"/>
                  </a:moveTo>
                  <a:cubicBezTo>
                    <a:pt x="1068970" y="0"/>
                    <a:pt x="1159946" y="90976"/>
                    <a:pt x="1159946" y="203200"/>
                  </a:cubicBezTo>
                  <a:cubicBezTo>
                    <a:pt x="1159946" y="315424"/>
                    <a:pt x="1068970" y="406400"/>
                    <a:pt x="956746"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48" id="48"/>
            <p:cNvSpPr txBox="true"/>
            <p:nvPr/>
          </p:nvSpPr>
          <p:spPr>
            <a:xfrm>
              <a:off x="0" y="-38100"/>
              <a:ext cx="1159946" cy="444500"/>
            </a:xfrm>
            <a:prstGeom prst="rect">
              <a:avLst/>
            </a:prstGeom>
          </p:spPr>
          <p:txBody>
            <a:bodyPr anchor="ctr" rtlCol="false" tIns="41176" lIns="41176" bIns="41176" rIns="41176"/>
            <a:lstStyle/>
            <a:p>
              <a:pPr algn="ctr">
                <a:lnSpc>
                  <a:spcPts val="2660"/>
                </a:lnSpc>
              </a:pPr>
            </a:p>
          </p:txBody>
        </p:sp>
      </p:grpSp>
      <p:sp>
        <p:nvSpPr>
          <p:cNvPr name="TextBox 49" id="49"/>
          <p:cNvSpPr txBox="true"/>
          <p:nvPr/>
        </p:nvSpPr>
        <p:spPr>
          <a:xfrm rot="0">
            <a:off x="9849906" y="5919187"/>
            <a:ext cx="1371728" cy="299825"/>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Goal 03</a:t>
            </a:r>
          </a:p>
        </p:txBody>
      </p:sp>
      <p:grpSp>
        <p:nvGrpSpPr>
          <p:cNvPr name="Group 50" id="50"/>
          <p:cNvGrpSpPr/>
          <p:nvPr/>
        </p:nvGrpSpPr>
        <p:grpSpPr>
          <a:xfrm rot="0">
            <a:off x="11455970" y="5811864"/>
            <a:ext cx="1330575" cy="543047"/>
            <a:chOff x="0" y="0"/>
            <a:chExt cx="995762" cy="406400"/>
          </a:xfrm>
        </p:grpSpPr>
        <p:sp>
          <p:nvSpPr>
            <p:cNvPr name="Freeform 51" id="51"/>
            <p:cNvSpPr/>
            <p:nvPr/>
          </p:nvSpPr>
          <p:spPr>
            <a:xfrm flipH="false" flipV="false" rot="0">
              <a:off x="0" y="0"/>
              <a:ext cx="995762" cy="406400"/>
            </a:xfrm>
            <a:custGeom>
              <a:avLst/>
              <a:gdLst/>
              <a:ahLst/>
              <a:cxnLst/>
              <a:rect r="r" b="b" t="t" l="l"/>
              <a:pathLst>
                <a:path h="406400" w="995762">
                  <a:moveTo>
                    <a:pt x="792562" y="0"/>
                  </a:moveTo>
                  <a:cubicBezTo>
                    <a:pt x="904787" y="0"/>
                    <a:pt x="995762" y="90976"/>
                    <a:pt x="995762" y="203200"/>
                  </a:cubicBezTo>
                  <a:cubicBezTo>
                    <a:pt x="995762" y="315424"/>
                    <a:pt x="904787" y="406400"/>
                    <a:pt x="79256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52" id="52"/>
            <p:cNvSpPr txBox="true"/>
            <p:nvPr/>
          </p:nvSpPr>
          <p:spPr>
            <a:xfrm>
              <a:off x="0" y="-38100"/>
              <a:ext cx="995762" cy="444500"/>
            </a:xfrm>
            <a:prstGeom prst="rect">
              <a:avLst/>
            </a:prstGeom>
          </p:spPr>
          <p:txBody>
            <a:bodyPr anchor="ctr" rtlCol="false" tIns="41176" lIns="41176" bIns="41176" rIns="41176"/>
            <a:lstStyle/>
            <a:p>
              <a:pPr algn="ctr">
                <a:lnSpc>
                  <a:spcPts val="2660"/>
                </a:lnSpc>
              </a:pPr>
            </a:p>
          </p:txBody>
        </p:sp>
      </p:grpSp>
      <p:grpSp>
        <p:nvGrpSpPr>
          <p:cNvPr name="Group 53" id="53"/>
          <p:cNvGrpSpPr/>
          <p:nvPr/>
        </p:nvGrpSpPr>
        <p:grpSpPr>
          <a:xfrm rot="0">
            <a:off x="13005620" y="5811864"/>
            <a:ext cx="2951283" cy="543047"/>
            <a:chOff x="0" y="0"/>
            <a:chExt cx="2208652" cy="406400"/>
          </a:xfrm>
        </p:grpSpPr>
        <p:sp>
          <p:nvSpPr>
            <p:cNvPr name="Freeform 54" id="54"/>
            <p:cNvSpPr/>
            <p:nvPr/>
          </p:nvSpPr>
          <p:spPr>
            <a:xfrm flipH="false" flipV="false" rot="0">
              <a:off x="0" y="0"/>
              <a:ext cx="2208652" cy="406400"/>
            </a:xfrm>
            <a:custGeom>
              <a:avLst/>
              <a:gdLst/>
              <a:ahLst/>
              <a:cxnLst/>
              <a:rect r="r" b="b" t="t" l="l"/>
              <a:pathLst>
                <a:path h="406400" w="2208652">
                  <a:moveTo>
                    <a:pt x="2005452" y="0"/>
                  </a:moveTo>
                  <a:cubicBezTo>
                    <a:pt x="2117676" y="0"/>
                    <a:pt x="2208652" y="90976"/>
                    <a:pt x="2208652" y="203200"/>
                  </a:cubicBezTo>
                  <a:cubicBezTo>
                    <a:pt x="2208652" y="315424"/>
                    <a:pt x="2117676" y="406400"/>
                    <a:pt x="200545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55" id="55"/>
            <p:cNvSpPr txBox="true"/>
            <p:nvPr/>
          </p:nvSpPr>
          <p:spPr>
            <a:xfrm>
              <a:off x="0" y="-38100"/>
              <a:ext cx="2208652" cy="444500"/>
            </a:xfrm>
            <a:prstGeom prst="rect">
              <a:avLst/>
            </a:prstGeom>
          </p:spPr>
          <p:txBody>
            <a:bodyPr anchor="ctr" rtlCol="false" tIns="41176" lIns="41176" bIns="41176" rIns="41176"/>
            <a:lstStyle/>
            <a:p>
              <a:pPr algn="ctr">
                <a:lnSpc>
                  <a:spcPts val="2660"/>
                </a:lnSpc>
              </a:pPr>
            </a:p>
          </p:txBody>
        </p:sp>
      </p:grpSp>
      <p:sp>
        <p:nvSpPr>
          <p:cNvPr name="Freeform 56" id="56"/>
          <p:cNvSpPr/>
          <p:nvPr/>
        </p:nvSpPr>
        <p:spPr>
          <a:xfrm flipH="false" flipV="false" rot="0">
            <a:off x="13225693" y="5965344"/>
            <a:ext cx="221999" cy="219501"/>
          </a:xfrm>
          <a:custGeom>
            <a:avLst/>
            <a:gdLst/>
            <a:ahLst/>
            <a:cxnLst/>
            <a:rect r="r" b="b" t="t" l="l"/>
            <a:pathLst>
              <a:path h="219501" w="221999">
                <a:moveTo>
                  <a:pt x="0" y="0"/>
                </a:moveTo>
                <a:lnTo>
                  <a:pt x="221999" y="0"/>
                </a:lnTo>
                <a:lnTo>
                  <a:pt x="221999" y="219502"/>
                </a:lnTo>
                <a:lnTo>
                  <a:pt x="0" y="2195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7" id="57"/>
          <p:cNvSpPr txBox="true"/>
          <p:nvPr/>
        </p:nvSpPr>
        <p:spPr>
          <a:xfrm rot="0">
            <a:off x="11507631" y="5919187"/>
            <a:ext cx="1227253" cy="299825"/>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2024</a:t>
            </a:r>
          </a:p>
        </p:txBody>
      </p:sp>
      <p:sp>
        <p:nvSpPr>
          <p:cNvPr name="TextBox 58" id="58"/>
          <p:cNvSpPr txBox="true"/>
          <p:nvPr/>
        </p:nvSpPr>
        <p:spPr>
          <a:xfrm rot="0">
            <a:off x="13609617" y="5919187"/>
            <a:ext cx="2115890" cy="297606"/>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Paucek and Lage</a:t>
            </a:r>
          </a:p>
        </p:txBody>
      </p:sp>
      <p:sp>
        <p:nvSpPr>
          <p:cNvPr name="AutoShape 59" id="59"/>
          <p:cNvSpPr/>
          <p:nvPr/>
        </p:nvSpPr>
        <p:spPr>
          <a:xfrm flipV="true">
            <a:off x="-409844" y="6816873"/>
            <a:ext cx="19107688" cy="0"/>
          </a:xfrm>
          <a:prstGeom prst="line">
            <a:avLst/>
          </a:prstGeom>
          <a:ln cap="rnd" w="9525">
            <a:solidFill>
              <a:srgbClr val="EFEFEF"/>
            </a:solidFill>
            <a:prstDash val="solid"/>
            <a:headEnd type="none" len="sm" w="sm"/>
            <a:tailEnd type="none" len="sm" w="sm"/>
          </a:ln>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grpSp>
        <p:nvGrpSpPr>
          <p:cNvPr name="Group 2" id="2"/>
          <p:cNvGrpSpPr/>
          <p:nvPr/>
        </p:nvGrpSpPr>
        <p:grpSpPr>
          <a:xfrm rot="0">
            <a:off x="411911" y="-1194723"/>
            <a:ext cx="17464177" cy="7696843"/>
            <a:chOff x="0" y="0"/>
            <a:chExt cx="4599619" cy="2027152"/>
          </a:xfrm>
        </p:grpSpPr>
        <p:sp>
          <p:nvSpPr>
            <p:cNvPr name="Freeform 3" id="3"/>
            <p:cNvSpPr/>
            <p:nvPr/>
          </p:nvSpPr>
          <p:spPr>
            <a:xfrm flipH="false" flipV="false" rot="0">
              <a:off x="0" y="0"/>
              <a:ext cx="4599619" cy="2027152"/>
            </a:xfrm>
            <a:custGeom>
              <a:avLst/>
              <a:gdLst/>
              <a:ahLst/>
              <a:cxnLst/>
              <a:rect r="r" b="b" t="t" l="l"/>
              <a:pathLst>
                <a:path h="2027152" w="4599619">
                  <a:moveTo>
                    <a:pt x="44330" y="0"/>
                  </a:moveTo>
                  <a:lnTo>
                    <a:pt x="4555289" y="0"/>
                  </a:lnTo>
                  <a:cubicBezTo>
                    <a:pt x="4579772" y="0"/>
                    <a:pt x="4599619" y="19847"/>
                    <a:pt x="4599619" y="44330"/>
                  </a:cubicBezTo>
                  <a:lnTo>
                    <a:pt x="4599619" y="1982822"/>
                  </a:lnTo>
                  <a:cubicBezTo>
                    <a:pt x="4599619" y="1994579"/>
                    <a:pt x="4594948" y="2005855"/>
                    <a:pt x="4586635" y="2014168"/>
                  </a:cubicBezTo>
                  <a:cubicBezTo>
                    <a:pt x="4578321" y="2022482"/>
                    <a:pt x="4567046" y="2027152"/>
                    <a:pt x="4555289" y="2027152"/>
                  </a:cubicBezTo>
                  <a:lnTo>
                    <a:pt x="44330" y="2027152"/>
                  </a:lnTo>
                  <a:cubicBezTo>
                    <a:pt x="32573" y="2027152"/>
                    <a:pt x="21298" y="2022482"/>
                    <a:pt x="12984" y="2014168"/>
                  </a:cubicBezTo>
                  <a:cubicBezTo>
                    <a:pt x="4670" y="2005855"/>
                    <a:pt x="0" y="1994579"/>
                    <a:pt x="0" y="1982822"/>
                  </a:cubicBezTo>
                  <a:lnTo>
                    <a:pt x="0" y="44330"/>
                  </a:lnTo>
                  <a:cubicBezTo>
                    <a:pt x="0" y="32573"/>
                    <a:pt x="4670" y="21298"/>
                    <a:pt x="12984" y="12984"/>
                  </a:cubicBezTo>
                  <a:cubicBezTo>
                    <a:pt x="21298" y="4670"/>
                    <a:pt x="32573" y="0"/>
                    <a:pt x="44330" y="0"/>
                  </a:cubicBezTo>
                  <a:close/>
                </a:path>
              </a:pathLst>
            </a:custGeom>
            <a:solidFill>
              <a:srgbClr val="D6FF3F"/>
            </a:solidFill>
          </p:spPr>
        </p:sp>
        <p:sp>
          <p:nvSpPr>
            <p:cNvPr name="TextBox 4" id="4"/>
            <p:cNvSpPr txBox="true"/>
            <p:nvPr/>
          </p:nvSpPr>
          <p:spPr>
            <a:xfrm>
              <a:off x="0" y="-38100"/>
              <a:ext cx="4599619" cy="2065252"/>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879807" y="2079115"/>
            <a:ext cx="16528387" cy="2624602"/>
          </a:xfrm>
          <a:prstGeom prst="rect">
            <a:avLst/>
          </a:prstGeom>
        </p:spPr>
        <p:txBody>
          <a:bodyPr anchor="t" rtlCol="false" tIns="0" lIns="0" bIns="0" rIns="0">
            <a:spAutoFit/>
          </a:bodyPr>
          <a:lstStyle/>
          <a:p>
            <a:pPr algn="ctr" marL="0" indent="0" lvl="0">
              <a:lnSpc>
                <a:spcPts val="16229"/>
              </a:lnSpc>
              <a:spcBef>
                <a:spcPct val="0"/>
              </a:spcBef>
            </a:pPr>
            <a:r>
              <a:rPr lang="en-US" b="true" sz="18871" spc="-735">
                <a:solidFill>
                  <a:srgbClr val="292929"/>
                </a:solidFill>
                <a:latin typeface="Akzidenz-Grotesk Heavy"/>
                <a:ea typeface="Akzidenz-Grotesk Heavy"/>
                <a:cs typeface="Akzidenz-Grotesk Heavy"/>
                <a:sym typeface="Akzidenz-Grotesk Heavy"/>
              </a:rPr>
              <a:t>THANK YOU</a:t>
            </a:r>
          </a:p>
        </p:txBody>
      </p:sp>
      <p:grpSp>
        <p:nvGrpSpPr>
          <p:cNvPr name="Group 6" id="6"/>
          <p:cNvGrpSpPr/>
          <p:nvPr/>
        </p:nvGrpSpPr>
        <p:grpSpPr>
          <a:xfrm rot="0">
            <a:off x="4643834" y="863181"/>
            <a:ext cx="3512299" cy="669965"/>
            <a:chOff x="0" y="0"/>
            <a:chExt cx="4683065" cy="893286"/>
          </a:xfrm>
        </p:grpSpPr>
        <p:grpSp>
          <p:nvGrpSpPr>
            <p:cNvPr name="Group 7" id="7"/>
            <p:cNvGrpSpPr/>
            <p:nvPr/>
          </p:nvGrpSpPr>
          <p:grpSpPr>
            <a:xfrm rot="0">
              <a:off x="0" y="0"/>
              <a:ext cx="3900061" cy="893286"/>
              <a:chOff x="0" y="0"/>
              <a:chExt cx="1774330" cy="406400"/>
            </a:xfrm>
          </p:grpSpPr>
          <p:sp>
            <p:nvSpPr>
              <p:cNvPr name="Freeform 8" id="8"/>
              <p:cNvSpPr/>
              <p:nvPr/>
            </p:nvSpPr>
            <p:spPr>
              <a:xfrm flipH="false" flipV="false" rot="0">
                <a:off x="0" y="0"/>
                <a:ext cx="1774330" cy="406400"/>
              </a:xfrm>
              <a:custGeom>
                <a:avLst/>
                <a:gdLst/>
                <a:ahLst/>
                <a:cxnLst/>
                <a:rect r="r" b="b" t="t" l="l"/>
                <a:pathLst>
                  <a:path h="406400" w="1774330">
                    <a:moveTo>
                      <a:pt x="1571130" y="0"/>
                    </a:moveTo>
                    <a:cubicBezTo>
                      <a:pt x="1683354" y="0"/>
                      <a:pt x="1774330" y="90976"/>
                      <a:pt x="1774330" y="203200"/>
                    </a:cubicBezTo>
                    <a:cubicBezTo>
                      <a:pt x="1774330" y="315424"/>
                      <a:pt x="1683354" y="406400"/>
                      <a:pt x="1571130"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292929"/>
                </a:solidFill>
                <a:prstDash val="solid"/>
                <a:miter/>
              </a:ln>
            </p:spPr>
          </p:sp>
          <p:sp>
            <p:nvSpPr>
              <p:cNvPr name="TextBox 9" id="9"/>
              <p:cNvSpPr txBox="true"/>
              <p:nvPr/>
            </p:nvSpPr>
            <p:spPr>
              <a:xfrm>
                <a:off x="0" y="-38100"/>
                <a:ext cx="1774330" cy="44450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428502" y="178936"/>
              <a:ext cx="535179" cy="535414"/>
            </a:xfrm>
            <a:custGeom>
              <a:avLst/>
              <a:gdLst/>
              <a:ahLst/>
              <a:cxnLst/>
              <a:rect r="r" b="b" t="t" l="l"/>
              <a:pathLst>
                <a:path h="535414" w="535179">
                  <a:moveTo>
                    <a:pt x="0" y="0"/>
                  </a:moveTo>
                  <a:lnTo>
                    <a:pt x="535179" y="0"/>
                  </a:lnTo>
                  <a:lnTo>
                    <a:pt x="535179" y="535414"/>
                  </a:lnTo>
                  <a:lnTo>
                    <a:pt x="0" y="5354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1187095" y="185446"/>
              <a:ext cx="3495970" cy="484294"/>
            </a:xfrm>
            <a:prstGeom prst="rect">
              <a:avLst/>
            </a:prstGeom>
          </p:spPr>
          <p:txBody>
            <a:bodyPr anchor="t" rtlCol="false" tIns="0" lIns="0" bIns="0" rIns="0">
              <a:spAutoFit/>
            </a:bodyPr>
            <a:lstStyle/>
            <a:p>
              <a:pPr algn="l">
                <a:lnSpc>
                  <a:spcPts val="3079"/>
                </a:lnSpc>
                <a:spcBef>
                  <a:spcPct val="0"/>
                </a:spcBef>
              </a:pPr>
              <a:r>
                <a:rPr lang="en-US" sz="2199">
                  <a:solidFill>
                    <a:srgbClr val="292929"/>
                  </a:solidFill>
                  <a:latin typeface="Open Sauce"/>
                  <a:ea typeface="Open Sauce"/>
                  <a:cs typeface="Open Sauce"/>
                  <a:sym typeface="Open Sauce"/>
                </a:rPr>
                <a:t>Presentation</a:t>
              </a:r>
            </a:p>
          </p:txBody>
        </p:sp>
      </p:grpSp>
      <p:sp>
        <p:nvSpPr>
          <p:cNvPr name="AutoShape 12" id="12"/>
          <p:cNvSpPr/>
          <p:nvPr/>
        </p:nvSpPr>
        <p:spPr>
          <a:xfrm flipV="true">
            <a:off x="7863505" y="1198163"/>
            <a:ext cx="7960575" cy="0"/>
          </a:xfrm>
          <a:prstGeom prst="line">
            <a:avLst/>
          </a:prstGeom>
          <a:ln cap="rnd" w="19050">
            <a:solidFill>
              <a:srgbClr val="292929"/>
            </a:solidFill>
            <a:prstDash val="solid"/>
            <a:headEnd type="none" len="sm" w="sm"/>
            <a:tailEnd type="oval" len="lg" w="lg"/>
          </a:ln>
        </p:spPr>
      </p:sp>
      <p:grpSp>
        <p:nvGrpSpPr>
          <p:cNvPr name="Group 13" id="13"/>
          <p:cNvGrpSpPr/>
          <p:nvPr/>
        </p:nvGrpSpPr>
        <p:grpSpPr>
          <a:xfrm rot="0">
            <a:off x="1195837" y="863181"/>
            <a:ext cx="3185304" cy="669965"/>
            <a:chOff x="0" y="0"/>
            <a:chExt cx="4247072" cy="893286"/>
          </a:xfrm>
        </p:grpSpPr>
        <p:grpSp>
          <p:nvGrpSpPr>
            <p:cNvPr name="Group 14" id="14"/>
            <p:cNvGrpSpPr/>
            <p:nvPr/>
          </p:nvGrpSpPr>
          <p:grpSpPr>
            <a:xfrm rot="0">
              <a:off x="0" y="0"/>
              <a:ext cx="4247072" cy="893286"/>
              <a:chOff x="0" y="0"/>
              <a:chExt cx="1932203" cy="406400"/>
            </a:xfrm>
          </p:grpSpPr>
          <p:sp>
            <p:nvSpPr>
              <p:cNvPr name="Freeform 15" id="15"/>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292929"/>
                </a:solidFill>
                <a:prstDash val="solid"/>
                <a:miter/>
              </a:ln>
            </p:spPr>
          </p:sp>
          <p:sp>
            <p:nvSpPr>
              <p:cNvPr name="TextBox 16" id="16"/>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292929"/>
                  </a:solidFill>
                  <a:latin typeface="Open Sauce"/>
                  <a:ea typeface="Open Sauce"/>
                  <a:cs typeface="Open Sauce"/>
                  <a:sym typeface="Open Sauce"/>
                </a:rPr>
                <a:t>Paucek and Lage</a:t>
              </a:r>
            </a:p>
          </p:txBody>
        </p:sp>
      </p:grpSp>
      <p:sp>
        <p:nvSpPr>
          <p:cNvPr name="Freeform 18" id="18"/>
          <p:cNvSpPr/>
          <p:nvPr/>
        </p:nvSpPr>
        <p:spPr>
          <a:xfrm flipH="false" flipV="false" rot="0">
            <a:off x="16481053" y="1056290"/>
            <a:ext cx="283746" cy="283746"/>
          </a:xfrm>
          <a:custGeom>
            <a:avLst/>
            <a:gdLst/>
            <a:ahLst/>
            <a:cxnLst/>
            <a:rect r="r" b="b" t="t" l="l"/>
            <a:pathLst>
              <a:path h="283746" w="283746">
                <a:moveTo>
                  <a:pt x="0" y="0"/>
                </a:moveTo>
                <a:lnTo>
                  <a:pt x="283747" y="0"/>
                </a:lnTo>
                <a:lnTo>
                  <a:pt x="283747" y="283746"/>
                </a:lnTo>
                <a:lnTo>
                  <a:pt x="0" y="28374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9" id="19"/>
          <p:cNvSpPr/>
          <p:nvPr/>
        </p:nvSpPr>
        <p:spPr>
          <a:xfrm flipH="false" flipV="false" rot="0">
            <a:off x="16829037" y="1056290"/>
            <a:ext cx="283746" cy="283746"/>
          </a:xfrm>
          <a:custGeom>
            <a:avLst/>
            <a:gdLst/>
            <a:ahLst/>
            <a:cxnLst/>
            <a:rect r="r" b="b" t="t" l="l"/>
            <a:pathLst>
              <a:path h="283746" w="283746">
                <a:moveTo>
                  <a:pt x="0" y="0"/>
                </a:moveTo>
                <a:lnTo>
                  <a:pt x="283746" y="0"/>
                </a:lnTo>
                <a:lnTo>
                  <a:pt x="283746" y="283746"/>
                </a:lnTo>
                <a:lnTo>
                  <a:pt x="0" y="28374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rnd">
            <a:noFill/>
            <a:prstDash val="solid"/>
            <a:round/>
          </a:ln>
        </p:spPr>
      </p:sp>
      <p:sp>
        <p:nvSpPr>
          <p:cNvPr name="Freeform 20" id="20"/>
          <p:cNvSpPr/>
          <p:nvPr/>
        </p:nvSpPr>
        <p:spPr>
          <a:xfrm flipH="false" flipV="false" rot="0">
            <a:off x="16132227" y="1056290"/>
            <a:ext cx="283746" cy="283746"/>
          </a:xfrm>
          <a:custGeom>
            <a:avLst/>
            <a:gdLst/>
            <a:ahLst/>
            <a:cxnLst/>
            <a:rect r="r" b="b" t="t" l="l"/>
            <a:pathLst>
              <a:path h="283746" w="283746">
                <a:moveTo>
                  <a:pt x="0" y="0"/>
                </a:moveTo>
                <a:lnTo>
                  <a:pt x="283746" y="0"/>
                </a:lnTo>
                <a:lnTo>
                  <a:pt x="283746" y="283746"/>
                </a:lnTo>
                <a:lnTo>
                  <a:pt x="0" y="28374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1" id="21"/>
          <p:cNvGrpSpPr/>
          <p:nvPr/>
        </p:nvGrpSpPr>
        <p:grpSpPr>
          <a:xfrm rot="0">
            <a:off x="5221216" y="4405309"/>
            <a:ext cx="7845569" cy="971087"/>
            <a:chOff x="0" y="0"/>
            <a:chExt cx="10460758" cy="1294782"/>
          </a:xfrm>
        </p:grpSpPr>
        <p:grpSp>
          <p:nvGrpSpPr>
            <p:cNvPr name="Group 22" id="22"/>
            <p:cNvGrpSpPr/>
            <p:nvPr/>
          </p:nvGrpSpPr>
          <p:grpSpPr>
            <a:xfrm rot="0">
              <a:off x="0" y="0"/>
              <a:ext cx="6877157" cy="1294782"/>
              <a:chOff x="0" y="0"/>
              <a:chExt cx="2363111" cy="444910"/>
            </a:xfrm>
          </p:grpSpPr>
          <p:sp>
            <p:nvSpPr>
              <p:cNvPr name="Freeform 23" id="23"/>
              <p:cNvSpPr/>
              <p:nvPr/>
            </p:nvSpPr>
            <p:spPr>
              <a:xfrm flipH="false" flipV="false" rot="0">
                <a:off x="0" y="0"/>
                <a:ext cx="2363111" cy="444910"/>
              </a:xfrm>
              <a:custGeom>
                <a:avLst/>
                <a:gdLst/>
                <a:ahLst/>
                <a:cxnLst/>
                <a:rect r="r" b="b" t="t" l="l"/>
                <a:pathLst>
                  <a:path h="444910" w="2363111">
                    <a:moveTo>
                      <a:pt x="2159911" y="0"/>
                    </a:moveTo>
                    <a:cubicBezTo>
                      <a:pt x="2272135" y="0"/>
                      <a:pt x="2363111" y="99596"/>
                      <a:pt x="2363111" y="222455"/>
                    </a:cubicBezTo>
                    <a:cubicBezTo>
                      <a:pt x="2363111" y="345313"/>
                      <a:pt x="2272135" y="444910"/>
                      <a:pt x="2159911" y="444910"/>
                    </a:cubicBezTo>
                    <a:lnTo>
                      <a:pt x="203200" y="444910"/>
                    </a:lnTo>
                    <a:cubicBezTo>
                      <a:pt x="90976" y="444910"/>
                      <a:pt x="0" y="345313"/>
                      <a:pt x="0" y="222455"/>
                    </a:cubicBezTo>
                    <a:cubicBezTo>
                      <a:pt x="0" y="99596"/>
                      <a:pt x="90976" y="0"/>
                      <a:pt x="203200" y="0"/>
                    </a:cubicBezTo>
                    <a:close/>
                  </a:path>
                </a:pathLst>
              </a:custGeom>
              <a:solidFill>
                <a:srgbClr val="D6FF3F"/>
              </a:solidFill>
              <a:ln w="19050" cap="sq">
                <a:solidFill>
                  <a:srgbClr val="292929"/>
                </a:solidFill>
                <a:prstDash val="solid"/>
                <a:miter/>
              </a:ln>
            </p:spPr>
          </p:sp>
          <p:sp>
            <p:nvSpPr>
              <p:cNvPr name="TextBox 24" id="24"/>
              <p:cNvSpPr txBox="true"/>
              <p:nvPr/>
            </p:nvSpPr>
            <p:spPr>
              <a:xfrm>
                <a:off x="0" y="-38100"/>
                <a:ext cx="2363111" cy="483010"/>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521386" y="156068"/>
              <a:ext cx="5834384" cy="839772"/>
            </a:xfrm>
            <a:prstGeom prst="rect">
              <a:avLst/>
            </a:prstGeom>
          </p:spPr>
          <p:txBody>
            <a:bodyPr anchor="t" rtlCol="false" tIns="0" lIns="0" bIns="0" rIns="0">
              <a:spAutoFit/>
            </a:bodyPr>
            <a:lstStyle/>
            <a:p>
              <a:pPr algn="ctr" marL="0" indent="0" lvl="0">
                <a:lnSpc>
                  <a:spcPts val="4852"/>
                </a:lnSpc>
                <a:spcBef>
                  <a:spcPct val="0"/>
                </a:spcBef>
              </a:pPr>
              <a:r>
                <a:rPr lang="en-US" sz="3466">
                  <a:solidFill>
                    <a:srgbClr val="171717"/>
                  </a:solidFill>
                  <a:latin typeface="Akzidenz-Grotesk"/>
                  <a:ea typeface="Akzidenz-Grotesk"/>
                  <a:cs typeface="Akzidenz-Grotesk"/>
                  <a:sym typeface="Akzidenz-Grotesk"/>
                </a:rPr>
                <a:t>@REALLYGREATSITE</a:t>
              </a:r>
            </a:p>
          </p:txBody>
        </p:sp>
        <p:grpSp>
          <p:nvGrpSpPr>
            <p:cNvPr name="Group 26" id="26"/>
            <p:cNvGrpSpPr/>
            <p:nvPr/>
          </p:nvGrpSpPr>
          <p:grpSpPr>
            <a:xfrm rot="0">
              <a:off x="7183936" y="0"/>
              <a:ext cx="3276823" cy="1294782"/>
              <a:chOff x="0" y="0"/>
              <a:chExt cx="1125973" cy="444910"/>
            </a:xfrm>
          </p:grpSpPr>
          <p:sp>
            <p:nvSpPr>
              <p:cNvPr name="Freeform 27" id="27"/>
              <p:cNvSpPr/>
              <p:nvPr/>
            </p:nvSpPr>
            <p:spPr>
              <a:xfrm flipH="false" flipV="false" rot="0">
                <a:off x="0" y="0"/>
                <a:ext cx="1125973" cy="444910"/>
              </a:xfrm>
              <a:custGeom>
                <a:avLst/>
                <a:gdLst/>
                <a:ahLst/>
                <a:cxnLst/>
                <a:rect r="r" b="b" t="t" l="l"/>
                <a:pathLst>
                  <a:path h="444910" w="1125973">
                    <a:moveTo>
                      <a:pt x="922773" y="0"/>
                    </a:moveTo>
                    <a:cubicBezTo>
                      <a:pt x="1034998" y="0"/>
                      <a:pt x="1125973" y="99596"/>
                      <a:pt x="1125973" y="222455"/>
                    </a:cubicBezTo>
                    <a:cubicBezTo>
                      <a:pt x="1125973" y="345313"/>
                      <a:pt x="1034998" y="444910"/>
                      <a:pt x="922773" y="444910"/>
                    </a:cubicBezTo>
                    <a:lnTo>
                      <a:pt x="203200" y="444910"/>
                    </a:lnTo>
                    <a:cubicBezTo>
                      <a:pt x="90976" y="444910"/>
                      <a:pt x="0" y="345313"/>
                      <a:pt x="0" y="222455"/>
                    </a:cubicBezTo>
                    <a:cubicBezTo>
                      <a:pt x="0" y="99596"/>
                      <a:pt x="90976" y="0"/>
                      <a:pt x="203200" y="0"/>
                    </a:cubicBezTo>
                    <a:close/>
                  </a:path>
                </a:pathLst>
              </a:custGeom>
              <a:solidFill>
                <a:srgbClr val="292929"/>
              </a:solidFill>
              <a:ln cap="sq">
                <a:noFill/>
                <a:prstDash val="solid"/>
                <a:miter/>
              </a:ln>
            </p:spPr>
          </p:sp>
          <p:sp>
            <p:nvSpPr>
              <p:cNvPr name="TextBox 28" id="28"/>
              <p:cNvSpPr txBox="true"/>
              <p:nvPr/>
            </p:nvSpPr>
            <p:spPr>
              <a:xfrm>
                <a:off x="0" y="-38100"/>
                <a:ext cx="1125973" cy="48301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7575304" y="156068"/>
              <a:ext cx="2494086" cy="839772"/>
            </a:xfrm>
            <a:prstGeom prst="rect">
              <a:avLst/>
            </a:prstGeom>
          </p:spPr>
          <p:txBody>
            <a:bodyPr anchor="t" rtlCol="false" tIns="0" lIns="0" bIns="0" rIns="0">
              <a:spAutoFit/>
            </a:bodyPr>
            <a:lstStyle/>
            <a:p>
              <a:pPr algn="ctr" marL="0" indent="0" lvl="0">
                <a:lnSpc>
                  <a:spcPts val="4852"/>
                </a:lnSpc>
                <a:spcBef>
                  <a:spcPct val="0"/>
                </a:spcBef>
              </a:pPr>
              <a:r>
                <a:rPr lang="en-US" sz="3466">
                  <a:solidFill>
                    <a:srgbClr val="D6FF3F"/>
                  </a:solidFill>
                  <a:latin typeface="Akzidenz-Grotesk"/>
                  <a:ea typeface="Akzidenz-Grotesk"/>
                  <a:cs typeface="Akzidenz-Grotesk"/>
                  <a:sym typeface="Akzidenz-Grotesk"/>
                </a:rPr>
                <a:t>2024</a:t>
              </a:r>
            </a:p>
          </p:txBody>
        </p:sp>
      </p:grpSp>
      <p:sp>
        <p:nvSpPr>
          <p:cNvPr name="TextBox 30" id="30"/>
          <p:cNvSpPr txBox="true"/>
          <p:nvPr/>
        </p:nvSpPr>
        <p:spPr>
          <a:xfrm rot="0">
            <a:off x="8292572" y="7458430"/>
            <a:ext cx="2582616" cy="295275"/>
          </a:xfrm>
          <a:prstGeom prst="rect">
            <a:avLst/>
          </a:prstGeom>
        </p:spPr>
        <p:txBody>
          <a:bodyPr anchor="t" rtlCol="false" tIns="0" lIns="0" bIns="0" rIns="0">
            <a:spAutoFit/>
          </a:bodyPr>
          <a:lstStyle/>
          <a:p>
            <a:pPr algn="ctr" marL="0" indent="0" lvl="1">
              <a:lnSpc>
                <a:spcPts val="2353"/>
              </a:lnSpc>
              <a:spcBef>
                <a:spcPct val="0"/>
              </a:spcBef>
            </a:pPr>
            <a:r>
              <a:rPr lang="en-US" b="true" sz="1960">
                <a:solidFill>
                  <a:srgbClr val="D6FF3F"/>
                </a:solidFill>
                <a:latin typeface="Open Sauce Bold"/>
                <a:ea typeface="Open Sauce Bold"/>
                <a:cs typeface="Open Sauce Bold"/>
                <a:sym typeface="Open Sauce Bold"/>
              </a:rPr>
              <a:t>Phone Number</a:t>
            </a:r>
          </a:p>
        </p:txBody>
      </p:sp>
      <p:sp>
        <p:nvSpPr>
          <p:cNvPr name="TextBox 31" id="31"/>
          <p:cNvSpPr txBox="true"/>
          <p:nvPr/>
        </p:nvSpPr>
        <p:spPr>
          <a:xfrm rot="0">
            <a:off x="8040043" y="7881123"/>
            <a:ext cx="3087674" cy="445209"/>
          </a:xfrm>
          <a:prstGeom prst="rect">
            <a:avLst/>
          </a:prstGeom>
        </p:spPr>
        <p:txBody>
          <a:bodyPr anchor="t" rtlCol="false" tIns="0" lIns="0" bIns="0" rIns="0">
            <a:spAutoFit/>
          </a:bodyPr>
          <a:lstStyle/>
          <a:p>
            <a:pPr algn="ctr" marL="0" indent="0" lvl="1">
              <a:lnSpc>
                <a:spcPts val="2902"/>
              </a:lnSpc>
              <a:spcBef>
                <a:spcPct val="0"/>
              </a:spcBef>
            </a:pPr>
            <a:r>
              <a:rPr lang="en-US" b="true" sz="2902">
                <a:solidFill>
                  <a:srgbClr val="EDEDED"/>
                </a:solidFill>
                <a:latin typeface="Akzidenz-Grotesk Bold"/>
                <a:ea typeface="Akzidenz-Grotesk Bold"/>
                <a:cs typeface="Akzidenz-Grotesk Bold"/>
                <a:sym typeface="Akzidenz-Grotesk Bold"/>
              </a:rPr>
              <a:t>123-456-7890</a:t>
            </a:r>
          </a:p>
        </p:txBody>
      </p:sp>
      <p:sp>
        <p:nvSpPr>
          <p:cNvPr name="TextBox 32" id="32"/>
          <p:cNvSpPr txBox="true"/>
          <p:nvPr/>
        </p:nvSpPr>
        <p:spPr>
          <a:xfrm rot="0">
            <a:off x="3395830" y="7456208"/>
            <a:ext cx="1373622" cy="295275"/>
          </a:xfrm>
          <a:prstGeom prst="rect">
            <a:avLst/>
          </a:prstGeom>
        </p:spPr>
        <p:txBody>
          <a:bodyPr anchor="t" rtlCol="false" tIns="0" lIns="0" bIns="0" rIns="0">
            <a:spAutoFit/>
          </a:bodyPr>
          <a:lstStyle/>
          <a:p>
            <a:pPr algn="ctr" marL="0" indent="0" lvl="1">
              <a:lnSpc>
                <a:spcPts val="2353"/>
              </a:lnSpc>
              <a:spcBef>
                <a:spcPct val="0"/>
              </a:spcBef>
            </a:pPr>
            <a:r>
              <a:rPr lang="en-US" b="true" sz="1960">
                <a:solidFill>
                  <a:srgbClr val="D6FF3F"/>
                </a:solidFill>
                <a:latin typeface="Open Sauce Bold"/>
                <a:ea typeface="Open Sauce Bold"/>
                <a:cs typeface="Open Sauce Bold"/>
                <a:sym typeface="Open Sauce Bold"/>
              </a:rPr>
              <a:t>E</a:t>
            </a:r>
            <a:r>
              <a:rPr lang="en-US" b="true" sz="1960" strike="noStrike" u="none">
                <a:solidFill>
                  <a:srgbClr val="D6FF3F"/>
                </a:solidFill>
                <a:latin typeface="Open Sauce Bold"/>
                <a:ea typeface="Open Sauce Bold"/>
                <a:cs typeface="Open Sauce Bold"/>
                <a:sym typeface="Open Sauce Bold"/>
              </a:rPr>
              <a:t>mail</a:t>
            </a:r>
          </a:p>
        </p:txBody>
      </p:sp>
      <p:sp>
        <p:nvSpPr>
          <p:cNvPr name="TextBox 33" id="33"/>
          <p:cNvSpPr txBox="true"/>
          <p:nvPr/>
        </p:nvSpPr>
        <p:spPr>
          <a:xfrm rot="0">
            <a:off x="517646" y="7881123"/>
            <a:ext cx="7129989" cy="445209"/>
          </a:xfrm>
          <a:prstGeom prst="rect">
            <a:avLst/>
          </a:prstGeom>
        </p:spPr>
        <p:txBody>
          <a:bodyPr anchor="t" rtlCol="false" tIns="0" lIns="0" bIns="0" rIns="0">
            <a:spAutoFit/>
          </a:bodyPr>
          <a:lstStyle/>
          <a:p>
            <a:pPr algn="ctr" marL="0" indent="0" lvl="1">
              <a:lnSpc>
                <a:spcPts val="2902"/>
              </a:lnSpc>
              <a:spcBef>
                <a:spcPct val="0"/>
              </a:spcBef>
            </a:pPr>
            <a:r>
              <a:rPr lang="en-US" b="true" sz="2902" strike="noStrike" u="none">
                <a:solidFill>
                  <a:srgbClr val="EDEDED"/>
                </a:solidFill>
                <a:latin typeface="Akzidenz-Grotesk Bold"/>
                <a:ea typeface="Akzidenz-Grotesk Bold"/>
                <a:cs typeface="Akzidenz-Grotesk Bold"/>
                <a:sym typeface="Akzidenz-Grotesk Bold"/>
              </a:rPr>
              <a:t>HELLO@REALLYGREATSITE.COM</a:t>
            </a:r>
          </a:p>
        </p:txBody>
      </p:sp>
      <p:sp>
        <p:nvSpPr>
          <p:cNvPr name="TextBox 34" id="34"/>
          <p:cNvSpPr txBox="true"/>
          <p:nvPr/>
        </p:nvSpPr>
        <p:spPr>
          <a:xfrm rot="0">
            <a:off x="13908722" y="7454620"/>
            <a:ext cx="1473036" cy="295275"/>
          </a:xfrm>
          <a:prstGeom prst="rect">
            <a:avLst/>
          </a:prstGeom>
        </p:spPr>
        <p:txBody>
          <a:bodyPr anchor="t" rtlCol="false" tIns="0" lIns="0" bIns="0" rIns="0">
            <a:spAutoFit/>
          </a:bodyPr>
          <a:lstStyle/>
          <a:p>
            <a:pPr algn="ctr" marL="0" indent="0" lvl="1">
              <a:lnSpc>
                <a:spcPts val="2353"/>
              </a:lnSpc>
              <a:spcBef>
                <a:spcPct val="0"/>
              </a:spcBef>
            </a:pPr>
            <a:r>
              <a:rPr lang="en-US" b="true" sz="1960">
                <a:solidFill>
                  <a:srgbClr val="D6FF3F"/>
                </a:solidFill>
                <a:latin typeface="Open Sauce Bold"/>
                <a:ea typeface="Open Sauce Bold"/>
                <a:cs typeface="Open Sauce Bold"/>
                <a:sym typeface="Open Sauce Bold"/>
              </a:rPr>
              <a:t>W</a:t>
            </a:r>
            <a:r>
              <a:rPr lang="en-US" b="true" sz="1960" strike="noStrike" u="none">
                <a:solidFill>
                  <a:srgbClr val="D6FF3F"/>
                </a:solidFill>
                <a:latin typeface="Open Sauce Bold"/>
                <a:ea typeface="Open Sauce Bold"/>
                <a:cs typeface="Open Sauce Bold"/>
                <a:sym typeface="Open Sauce Bold"/>
              </a:rPr>
              <a:t>ebsite</a:t>
            </a:r>
          </a:p>
        </p:txBody>
      </p:sp>
      <p:sp>
        <p:nvSpPr>
          <p:cNvPr name="TextBox 35" id="35"/>
          <p:cNvSpPr txBox="true"/>
          <p:nvPr/>
        </p:nvSpPr>
        <p:spPr>
          <a:xfrm rot="0">
            <a:off x="12031179" y="7877313"/>
            <a:ext cx="5228121" cy="452829"/>
          </a:xfrm>
          <a:prstGeom prst="rect">
            <a:avLst/>
          </a:prstGeom>
        </p:spPr>
        <p:txBody>
          <a:bodyPr anchor="t" rtlCol="false" tIns="0" lIns="0" bIns="0" rIns="0">
            <a:spAutoFit/>
          </a:bodyPr>
          <a:lstStyle/>
          <a:p>
            <a:pPr algn="ctr" marL="0" indent="0" lvl="1">
              <a:lnSpc>
                <a:spcPts val="2902"/>
              </a:lnSpc>
              <a:spcBef>
                <a:spcPct val="0"/>
              </a:spcBef>
            </a:pPr>
            <a:r>
              <a:rPr lang="en-US" b="true" sz="2902" strike="noStrike" u="none">
                <a:solidFill>
                  <a:srgbClr val="EDEDED"/>
                </a:solidFill>
                <a:latin typeface="Akzidenz-Grotesk Bold"/>
                <a:ea typeface="Akzidenz-Grotesk Bold"/>
                <a:cs typeface="Akzidenz-Grotesk Bold"/>
                <a:sym typeface="Akzidenz-Grotesk Bold"/>
              </a:rPr>
              <a:t>REALLYGREATSITE.COM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2745816" cy="669965"/>
            <a:chOff x="0" y="0"/>
            <a:chExt cx="1665610" cy="406400"/>
          </a:xfrm>
        </p:grpSpPr>
        <p:sp>
          <p:nvSpPr>
            <p:cNvPr name="Freeform 3" id="3"/>
            <p:cNvSpPr/>
            <p:nvPr/>
          </p:nvSpPr>
          <p:spPr>
            <a:xfrm flipH="false" flipV="false" rot="0">
              <a:off x="0" y="0"/>
              <a:ext cx="1665610" cy="406400"/>
            </a:xfrm>
            <a:custGeom>
              <a:avLst/>
              <a:gdLst/>
              <a:ahLst/>
              <a:cxnLst/>
              <a:rect r="r" b="b" t="t" l="l"/>
              <a:pathLst>
                <a:path h="406400" w="1665610">
                  <a:moveTo>
                    <a:pt x="1462410" y="0"/>
                  </a:moveTo>
                  <a:cubicBezTo>
                    <a:pt x="1574634" y="0"/>
                    <a:pt x="1665610" y="90976"/>
                    <a:pt x="1665610" y="203200"/>
                  </a:cubicBezTo>
                  <a:cubicBezTo>
                    <a:pt x="1665610" y="315424"/>
                    <a:pt x="1574634" y="406400"/>
                    <a:pt x="1462410"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1665610"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203834"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grpSp>
        <p:nvGrpSpPr>
          <p:cNvPr name="Group 11" id="11"/>
          <p:cNvGrpSpPr/>
          <p:nvPr/>
        </p:nvGrpSpPr>
        <p:grpSpPr>
          <a:xfrm rot="0">
            <a:off x="-2555132" y="1616458"/>
            <a:ext cx="23398263" cy="1375305"/>
            <a:chOff x="0" y="0"/>
            <a:chExt cx="6162506" cy="362220"/>
          </a:xfrm>
        </p:grpSpPr>
        <p:sp>
          <p:nvSpPr>
            <p:cNvPr name="Freeform 12" id="12"/>
            <p:cNvSpPr/>
            <p:nvPr/>
          </p:nvSpPr>
          <p:spPr>
            <a:xfrm flipH="false" flipV="false" rot="0">
              <a:off x="0" y="0"/>
              <a:ext cx="6162506" cy="362220"/>
            </a:xfrm>
            <a:custGeom>
              <a:avLst/>
              <a:gdLst/>
              <a:ahLst/>
              <a:cxnLst/>
              <a:rect r="r" b="b" t="t" l="l"/>
              <a:pathLst>
                <a:path h="362220" w="6162506">
                  <a:moveTo>
                    <a:pt x="0" y="0"/>
                  </a:moveTo>
                  <a:lnTo>
                    <a:pt x="6162506" y="0"/>
                  </a:lnTo>
                  <a:lnTo>
                    <a:pt x="6162506" y="362220"/>
                  </a:lnTo>
                  <a:lnTo>
                    <a:pt x="0" y="362220"/>
                  </a:lnTo>
                  <a:close/>
                </a:path>
              </a:pathLst>
            </a:custGeom>
            <a:solidFill>
              <a:srgbClr val="D6FF3F"/>
            </a:solidFill>
            <a:ln w="9525" cap="sq">
              <a:solidFill>
                <a:srgbClr val="EFEFEF"/>
              </a:solidFill>
              <a:prstDash val="solid"/>
              <a:miter/>
            </a:ln>
          </p:spPr>
        </p:sp>
        <p:sp>
          <p:nvSpPr>
            <p:cNvPr name="TextBox 13" id="13"/>
            <p:cNvSpPr txBox="true"/>
            <p:nvPr/>
          </p:nvSpPr>
          <p:spPr>
            <a:xfrm>
              <a:off x="0" y="-38100"/>
              <a:ext cx="6162506" cy="40032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4" id="14"/>
          <p:cNvSpPr txBox="true"/>
          <p:nvPr/>
        </p:nvSpPr>
        <p:spPr>
          <a:xfrm rot="0">
            <a:off x="1980095" y="657758"/>
            <a:ext cx="1794421"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Agenda</a:t>
            </a:r>
          </a:p>
        </p:txBody>
      </p:sp>
      <p:sp>
        <p:nvSpPr>
          <p:cNvPr name="TextBox 15" id="15"/>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grpSp>
        <p:nvGrpSpPr>
          <p:cNvPr name="Group 16" id="16"/>
          <p:cNvGrpSpPr/>
          <p:nvPr/>
        </p:nvGrpSpPr>
        <p:grpSpPr>
          <a:xfrm rot="0">
            <a:off x="23427" y="1827739"/>
            <a:ext cx="11863143" cy="1183891"/>
            <a:chOff x="0" y="0"/>
            <a:chExt cx="15817524" cy="1578521"/>
          </a:xfrm>
        </p:grpSpPr>
        <p:sp>
          <p:nvSpPr>
            <p:cNvPr name="TextBox 17" id="17"/>
            <p:cNvSpPr txBox="true"/>
            <p:nvPr/>
          </p:nvSpPr>
          <p:spPr>
            <a:xfrm rot="0">
              <a:off x="2230661" y="104775"/>
              <a:ext cx="13586863" cy="1473746"/>
            </a:xfrm>
            <a:prstGeom prst="rect">
              <a:avLst/>
            </a:prstGeom>
          </p:spPr>
          <p:txBody>
            <a:bodyPr anchor="t" rtlCol="false" tIns="0" lIns="0" bIns="0" rIns="0">
              <a:spAutoFit/>
            </a:bodyPr>
            <a:lstStyle/>
            <a:p>
              <a:pPr algn="just" marL="0" indent="0" lvl="0">
                <a:lnSpc>
                  <a:spcPts val="6695"/>
                </a:lnSpc>
                <a:spcBef>
                  <a:spcPct val="0"/>
                </a:spcBef>
              </a:pPr>
              <a:r>
                <a:rPr lang="en-US" b="true" sz="7785">
                  <a:solidFill>
                    <a:srgbClr val="292929"/>
                  </a:solidFill>
                  <a:latin typeface="Akzidenz-Grotesk Heavy"/>
                  <a:ea typeface="Akzidenz-Grotesk Heavy"/>
                  <a:cs typeface="Akzidenz-Grotesk Heavy"/>
                  <a:sym typeface="Akzidenz-Grotesk Heavy"/>
                </a:rPr>
                <a:t>AGENDA</a:t>
              </a:r>
            </a:p>
          </p:txBody>
        </p:sp>
        <p:sp>
          <p:nvSpPr>
            <p:cNvPr name="TextBox 18" id="18"/>
            <p:cNvSpPr txBox="true"/>
            <p:nvPr/>
          </p:nvSpPr>
          <p:spPr>
            <a:xfrm rot="0">
              <a:off x="0" y="76200"/>
              <a:ext cx="1819961" cy="388783"/>
            </a:xfrm>
            <a:prstGeom prst="rect">
              <a:avLst/>
            </a:prstGeom>
          </p:spPr>
          <p:txBody>
            <a:bodyPr anchor="t" rtlCol="false" tIns="0" lIns="0" bIns="0" rIns="0">
              <a:spAutoFit/>
            </a:bodyPr>
            <a:lstStyle/>
            <a:p>
              <a:pPr algn="r" marL="0" indent="0" lvl="0">
                <a:lnSpc>
                  <a:spcPts val="2013"/>
                </a:lnSpc>
                <a:spcBef>
                  <a:spcPct val="0"/>
                </a:spcBef>
              </a:pPr>
              <a:r>
                <a:rPr lang="en-US" sz="2341" spc="-154">
                  <a:solidFill>
                    <a:srgbClr val="292929"/>
                  </a:solidFill>
                  <a:latin typeface="Open Sauce"/>
                  <a:ea typeface="Open Sauce"/>
                  <a:cs typeface="Open Sauce"/>
                  <a:sym typeface="Open Sauce"/>
                </a:rPr>
                <a:t>/2</a:t>
              </a:r>
            </a:p>
          </p:txBody>
        </p:sp>
      </p:grpSp>
      <p:sp>
        <p:nvSpPr>
          <p:cNvPr name="TextBox 19" id="19"/>
          <p:cNvSpPr txBox="true"/>
          <p:nvPr/>
        </p:nvSpPr>
        <p:spPr>
          <a:xfrm rot="0">
            <a:off x="1696423" y="3575950"/>
            <a:ext cx="14197979" cy="1079116"/>
          </a:xfrm>
          <a:prstGeom prst="rect">
            <a:avLst/>
          </a:prstGeom>
        </p:spPr>
        <p:txBody>
          <a:bodyPr anchor="t" rtlCol="false" tIns="0" lIns="0" bIns="0" rIns="0">
            <a:spAutoFit/>
          </a:bodyPr>
          <a:lstStyle/>
          <a:p>
            <a:pPr algn="just" marL="0" indent="0" lvl="0">
              <a:lnSpc>
                <a:spcPts val="6695"/>
              </a:lnSpc>
              <a:spcBef>
                <a:spcPct val="0"/>
              </a:spcBef>
            </a:pPr>
            <a:r>
              <a:rPr lang="en-US" b="true" sz="7785">
                <a:solidFill>
                  <a:srgbClr val="FFFFFF"/>
                </a:solidFill>
                <a:latin typeface="Akzidenz-Grotesk Heavy"/>
                <a:ea typeface="Akzidenz-Grotesk Heavy"/>
                <a:cs typeface="Akzidenz-Grotesk Heavy"/>
                <a:sym typeface="Akzidenz-Grotesk Heavy"/>
              </a:rPr>
              <a:t>TARGET AUDIENCE</a:t>
            </a:r>
          </a:p>
        </p:txBody>
      </p:sp>
      <p:sp>
        <p:nvSpPr>
          <p:cNvPr name="TextBox 20" id="20"/>
          <p:cNvSpPr txBox="true"/>
          <p:nvPr/>
        </p:nvSpPr>
        <p:spPr>
          <a:xfrm rot="0">
            <a:off x="23427" y="3547375"/>
            <a:ext cx="1364970" cy="272537"/>
          </a:xfrm>
          <a:prstGeom prst="rect">
            <a:avLst/>
          </a:prstGeom>
        </p:spPr>
        <p:txBody>
          <a:bodyPr anchor="t" rtlCol="false" tIns="0" lIns="0" bIns="0" rIns="0">
            <a:spAutoFit/>
          </a:bodyPr>
          <a:lstStyle/>
          <a:p>
            <a:pPr algn="r" marL="0" indent="0" lvl="0">
              <a:lnSpc>
                <a:spcPts val="2013"/>
              </a:lnSpc>
              <a:spcBef>
                <a:spcPct val="0"/>
              </a:spcBef>
            </a:pPr>
            <a:r>
              <a:rPr lang="en-US" sz="2341" spc="-154">
                <a:solidFill>
                  <a:srgbClr val="D6FF3F"/>
                </a:solidFill>
                <a:latin typeface="Open Sauce"/>
                <a:ea typeface="Open Sauce"/>
                <a:cs typeface="Open Sauce"/>
                <a:sym typeface="Open Sauce"/>
              </a:rPr>
              <a:t>/10</a:t>
            </a:r>
          </a:p>
        </p:txBody>
      </p:sp>
      <p:sp>
        <p:nvSpPr>
          <p:cNvPr name="TextBox 21" id="21"/>
          <p:cNvSpPr txBox="true"/>
          <p:nvPr/>
        </p:nvSpPr>
        <p:spPr>
          <a:xfrm rot="0">
            <a:off x="1672996" y="5219386"/>
            <a:ext cx="14197979" cy="1079116"/>
          </a:xfrm>
          <a:prstGeom prst="rect">
            <a:avLst/>
          </a:prstGeom>
        </p:spPr>
        <p:txBody>
          <a:bodyPr anchor="t" rtlCol="false" tIns="0" lIns="0" bIns="0" rIns="0">
            <a:spAutoFit/>
          </a:bodyPr>
          <a:lstStyle/>
          <a:p>
            <a:pPr algn="just" marL="0" indent="0" lvl="0">
              <a:lnSpc>
                <a:spcPts val="6695"/>
              </a:lnSpc>
              <a:spcBef>
                <a:spcPct val="0"/>
              </a:spcBef>
            </a:pPr>
            <a:r>
              <a:rPr lang="en-US" b="true" sz="7785">
                <a:solidFill>
                  <a:srgbClr val="FFFFFF"/>
                </a:solidFill>
                <a:latin typeface="Akzidenz-Grotesk Heavy"/>
                <a:ea typeface="Akzidenz-Grotesk Heavy"/>
                <a:cs typeface="Akzidenz-Grotesk Heavy"/>
                <a:sym typeface="Akzidenz-Grotesk Heavy"/>
              </a:rPr>
              <a:t>REFERENCES</a:t>
            </a:r>
          </a:p>
        </p:txBody>
      </p:sp>
      <p:sp>
        <p:nvSpPr>
          <p:cNvPr name="TextBox 22" id="22"/>
          <p:cNvSpPr txBox="true"/>
          <p:nvPr/>
        </p:nvSpPr>
        <p:spPr>
          <a:xfrm rot="0">
            <a:off x="0" y="5190811"/>
            <a:ext cx="1364970" cy="272537"/>
          </a:xfrm>
          <a:prstGeom prst="rect">
            <a:avLst/>
          </a:prstGeom>
        </p:spPr>
        <p:txBody>
          <a:bodyPr anchor="t" rtlCol="false" tIns="0" lIns="0" bIns="0" rIns="0">
            <a:spAutoFit/>
          </a:bodyPr>
          <a:lstStyle/>
          <a:p>
            <a:pPr algn="r" marL="0" indent="0" lvl="0">
              <a:lnSpc>
                <a:spcPts val="2013"/>
              </a:lnSpc>
              <a:spcBef>
                <a:spcPct val="0"/>
              </a:spcBef>
            </a:pPr>
            <a:r>
              <a:rPr lang="en-US" sz="2341" spc="-154">
                <a:solidFill>
                  <a:srgbClr val="D6FF3F"/>
                </a:solidFill>
                <a:latin typeface="Open Sauce"/>
                <a:ea typeface="Open Sauce"/>
                <a:cs typeface="Open Sauce"/>
                <a:sym typeface="Open Sauce"/>
              </a:rPr>
              <a:t>/12</a:t>
            </a:r>
          </a:p>
        </p:txBody>
      </p:sp>
      <p:grpSp>
        <p:nvGrpSpPr>
          <p:cNvPr name="Group 23" id="23"/>
          <p:cNvGrpSpPr/>
          <p:nvPr/>
        </p:nvGrpSpPr>
        <p:grpSpPr>
          <a:xfrm rot="0">
            <a:off x="0" y="6758047"/>
            <a:ext cx="15870975" cy="1183891"/>
            <a:chOff x="0" y="0"/>
            <a:chExt cx="21161300" cy="1578521"/>
          </a:xfrm>
        </p:grpSpPr>
        <p:sp>
          <p:nvSpPr>
            <p:cNvPr name="TextBox 24" id="24"/>
            <p:cNvSpPr txBox="true"/>
            <p:nvPr/>
          </p:nvSpPr>
          <p:spPr>
            <a:xfrm rot="0">
              <a:off x="2230661" y="104775"/>
              <a:ext cx="18930638" cy="1473746"/>
            </a:xfrm>
            <a:prstGeom prst="rect">
              <a:avLst/>
            </a:prstGeom>
          </p:spPr>
          <p:txBody>
            <a:bodyPr anchor="t" rtlCol="false" tIns="0" lIns="0" bIns="0" rIns="0">
              <a:spAutoFit/>
            </a:bodyPr>
            <a:lstStyle/>
            <a:p>
              <a:pPr algn="just" marL="0" indent="0" lvl="0">
                <a:lnSpc>
                  <a:spcPts val="6695"/>
                </a:lnSpc>
                <a:spcBef>
                  <a:spcPct val="0"/>
                </a:spcBef>
              </a:pPr>
              <a:r>
                <a:rPr lang="en-US" b="true" sz="7785">
                  <a:solidFill>
                    <a:srgbClr val="FFFFFF"/>
                  </a:solidFill>
                  <a:latin typeface="Akzidenz-Grotesk Heavy"/>
                  <a:ea typeface="Akzidenz-Grotesk Heavy"/>
                  <a:cs typeface="Akzidenz-Grotesk Heavy"/>
                  <a:sym typeface="Akzidenz-Grotesk Heavy"/>
                </a:rPr>
                <a:t>DELIVERABLES</a:t>
              </a:r>
            </a:p>
          </p:txBody>
        </p:sp>
        <p:sp>
          <p:nvSpPr>
            <p:cNvPr name="TextBox 25" id="25"/>
            <p:cNvSpPr txBox="true"/>
            <p:nvPr/>
          </p:nvSpPr>
          <p:spPr>
            <a:xfrm rot="0">
              <a:off x="0" y="76200"/>
              <a:ext cx="1819961" cy="388783"/>
            </a:xfrm>
            <a:prstGeom prst="rect">
              <a:avLst/>
            </a:prstGeom>
          </p:spPr>
          <p:txBody>
            <a:bodyPr anchor="t" rtlCol="false" tIns="0" lIns="0" bIns="0" rIns="0">
              <a:spAutoFit/>
            </a:bodyPr>
            <a:lstStyle/>
            <a:p>
              <a:pPr algn="r" marL="0" indent="0" lvl="0">
                <a:lnSpc>
                  <a:spcPts val="2013"/>
                </a:lnSpc>
                <a:spcBef>
                  <a:spcPct val="0"/>
                </a:spcBef>
              </a:pPr>
              <a:r>
                <a:rPr lang="en-US" sz="2341" spc="-154">
                  <a:solidFill>
                    <a:srgbClr val="D6FF3F"/>
                  </a:solidFill>
                  <a:latin typeface="Open Sauce"/>
                  <a:ea typeface="Open Sauce"/>
                  <a:cs typeface="Open Sauce"/>
                  <a:sym typeface="Open Sauce"/>
                </a:rPr>
                <a:t>/16</a:t>
              </a:r>
            </a:p>
          </p:txBody>
        </p:sp>
      </p:grpSp>
      <p:grpSp>
        <p:nvGrpSpPr>
          <p:cNvPr name="Group 26" id="26"/>
          <p:cNvGrpSpPr/>
          <p:nvPr/>
        </p:nvGrpSpPr>
        <p:grpSpPr>
          <a:xfrm rot="0">
            <a:off x="23427" y="8401483"/>
            <a:ext cx="15870975" cy="1183891"/>
            <a:chOff x="0" y="0"/>
            <a:chExt cx="21161300" cy="1578521"/>
          </a:xfrm>
        </p:grpSpPr>
        <p:sp>
          <p:nvSpPr>
            <p:cNvPr name="TextBox 27" id="27"/>
            <p:cNvSpPr txBox="true"/>
            <p:nvPr/>
          </p:nvSpPr>
          <p:spPr>
            <a:xfrm rot="0">
              <a:off x="2230661" y="104775"/>
              <a:ext cx="18930638" cy="1473746"/>
            </a:xfrm>
            <a:prstGeom prst="rect">
              <a:avLst/>
            </a:prstGeom>
          </p:spPr>
          <p:txBody>
            <a:bodyPr anchor="t" rtlCol="false" tIns="0" lIns="0" bIns="0" rIns="0">
              <a:spAutoFit/>
            </a:bodyPr>
            <a:lstStyle/>
            <a:p>
              <a:pPr algn="just" marL="0" indent="0" lvl="0">
                <a:lnSpc>
                  <a:spcPts val="6695"/>
                </a:lnSpc>
                <a:spcBef>
                  <a:spcPct val="0"/>
                </a:spcBef>
              </a:pPr>
              <a:r>
                <a:rPr lang="en-US" b="true" sz="7785">
                  <a:solidFill>
                    <a:srgbClr val="FFFFFF"/>
                  </a:solidFill>
                  <a:latin typeface="Akzidenz-Grotesk Heavy"/>
                  <a:ea typeface="Akzidenz-Grotesk Heavy"/>
                  <a:cs typeface="Akzidenz-Grotesk Heavy"/>
                  <a:sym typeface="Akzidenz-Grotesk Heavy"/>
                </a:rPr>
                <a:t>CONTACT US</a:t>
              </a:r>
            </a:p>
          </p:txBody>
        </p:sp>
        <p:sp>
          <p:nvSpPr>
            <p:cNvPr name="TextBox 28" id="28"/>
            <p:cNvSpPr txBox="true"/>
            <p:nvPr/>
          </p:nvSpPr>
          <p:spPr>
            <a:xfrm rot="0">
              <a:off x="0" y="76200"/>
              <a:ext cx="1819961" cy="388783"/>
            </a:xfrm>
            <a:prstGeom prst="rect">
              <a:avLst/>
            </a:prstGeom>
          </p:spPr>
          <p:txBody>
            <a:bodyPr anchor="t" rtlCol="false" tIns="0" lIns="0" bIns="0" rIns="0">
              <a:spAutoFit/>
            </a:bodyPr>
            <a:lstStyle/>
            <a:p>
              <a:pPr algn="r" marL="0" indent="0" lvl="0">
                <a:lnSpc>
                  <a:spcPts val="2013"/>
                </a:lnSpc>
                <a:spcBef>
                  <a:spcPct val="0"/>
                </a:spcBef>
              </a:pPr>
              <a:r>
                <a:rPr lang="en-US" sz="2341" spc="-154">
                  <a:solidFill>
                    <a:srgbClr val="D6FF3F"/>
                  </a:solidFill>
                  <a:latin typeface="Open Sauce"/>
                  <a:ea typeface="Open Sauce"/>
                  <a:cs typeface="Open Sauce"/>
                  <a:sym typeface="Open Sauce"/>
                </a:rPr>
                <a:t>/19</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3035976" cy="669965"/>
            <a:chOff x="0" y="0"/>
            <a:chExt cx="1841620" cy="406400"/>
          </a:xfrm>
        </p:grpSpPr>
        <p:sp>
          <p:nvSpPr>
            <p:cNvPr name="Freeform 3" id="3"/>
            <p:cNvSpPr/>
            <p:nvPr/>
          </p:nvSpPr>
          <p:spPr>
            <a:xfrm flipH="false" flipV="false" rot="0">
              <a:off x="0" y="0"/>
              <a:ext cx="1841620" cy="406400"/>
            </a:xfrm>
            <a:custGeom>
              <a:avLst/>
              <a:gdLst/>
              <a:ahLst/>
              <a:cxnLst/>
              <a:rect r="r" b="b" t="t" l="l"/>
              <a:pathLst>
                <a:path h="406400" w="1841620">
                  <a:moveTo>
                    <a:pt x="1638420" y="0"/>
                  </a:moveTo>
                  <a:cubicBezTo>
                    <a:pt x="1750644" y="0"/>
                    <a:pt x="1841620" y="90976"/>
                    <a:pt x="1841620" y="203200"/>
                  </a:cubicBezTo>
                  <a:cubicBezTo>
                    <a:pt x="1841620" y="315424"/>
                    <a:pt x="1750644" y="406400"/>
                    <a:pt x="1638420"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1841620"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394334"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sp>
        <p:nvSpPr>
          <p:cNvPr name="TextBox 11" id="11"/>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12" id="12"/>
          <p:cNvSpPr txBox="true"/>
          <p:nvPr/>
        </p:nvSpPr>
        <p:spPr>
          <a:xfrm rot="0">
            <a:off x="1980095" y="657758"/>
            <a:ext cx="1794421"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Introduction</a:t>
            </a:r>
          </a:p>
        </p:txBody>
      </p:sp>
      <p:sp>
        <p:nvSpPr>
          <p:cNvPr name="TextBox 13" id="13"/>
          <p:cNvSpPr txBox="true"/>
          <p:nvPr/>
        </p:nvSpPr>
        <p:spPr>
          <a:xfrm rot="0">
            <a:off x="1028700" y="1936240"/>
            <a:ext cx="9083913" cy="1926841"/>
          </a:xfrm>
          <a:prstGeom prst="rect">
            <a:avLst/>
          </a:prstGeom>
        </p:spPr>
        <p:txBody>
          <a:bodyPr anchor="t" rtlCol="false" tIns="0" lIns="0" bIns="0" rIns="0">
            <a:spAutoFit/>
          </a:bodyPr>
          <a:lstStyle/>
          <a:p>
            <a:pPr algn="l" marL="0" indent="0" lvl="0">
              <a:lnSpc>
                <a:spcPts val="6695"/>
              </a:lnSpc>
              <a:spcBef>
                <a:spcPct val="0"/>
              </a:spcBef>
            </a:pPr>
            <a:r>
              <a:rPr lang="en-US" b="true" sz="7785">
                <a:solidFill>
                  <a:srgbClr val="FFFFFF"/>
                </a:solidFill>
                <a:latin typeface="Akzidenz-Grotesk Heavy"/>
                <a:ea typeface="Akzidenz-Grotesk Heavy"/>
                <a:cs typeface="Akzidenz-Grotesk Heavy"/>
                <a:sym typeface="Akzidenz-Grotesk Heavy"/>
              </a:rPr>
              <a:t>WE ARE A PROFESSIONAL </a:t>
            </a:r>
          </a:p>
        </p:txBody>
      </p:sp>
      <p:grpSp>
        <p:nvGrpSpPr>
          <p:cNvPr name="Group 14" id="14"/>
          <p:cNvGrpSpPr/>
          <p:nvPr/>
        </p:nvGrpSpPr>
        <p:grpSpPr>
          <a:xfrm rot="0">
            <a:off x="5450851" y="5173466"/>
            <a:ext cx="11808449" cy="4131068"/>
            <a:chOff x="0" y="0"/>
            <a:chExt cx="2323348" cy="812800"/>
          </a:xfrm>
        </p:grpSpPr>
        <p:sp>
          <p:nvSpPr>
            <p:cNvPr name="Freeform 15" id="15"/>
            <p:cNvSpPr/>
            <p:nvPr/>
          </p:nvSpPr>
          <p:spPr>
            <a:xfrm flipH="false" flipV="false" rot="0">
              <a:off x="0" y="0"/>
              <a:ext cx="2323348" cy="812800"/>
            </a:xfrm>
            <a:custGeom>
              <a:avLst/>
              <a:gdLst/>
              <a:ahLst/>
              <a:cxnLst/>
              <a:rect r="r" b="b" t="t" l="l"/>
              <a:pathLst>
                <a:path h="812800" w="2323348">
                  <a:moveTo>
                    <a:pt x="0" y="0"/>
                  </a:moveTo>
                  <a:lnTo>
                    <a:pt x="2323348" y="0"/>
                  </a:lnTo>
                  <a:lnTo>
                    <a:pt x="2323348" y="812800"/>
                  </a:lnTo>
                  <a:lnTo>
                    <a:pt x="0" y="812800"/>
                  </a:lnTo>
                  <a:close/>
                </a:path>
              </a:pathLst>
            </a:custGeom>
            <a:blipFill>
              <a:blip r:embed="rId4"/>
              <a:stretch>
                <a:fillRect l="0" t="-1066" r="0" b="-89496"/>
              </a:stretch>
            </a:blipFill>
          </p:spPr>
        </p:sp>
      </p:grpSp>
      <p:grpSp>
        <p:nvGrpSpPr>
          <p:cNvPr name="Group 16" id="16"/>
          <p:cNvGrpSpPr/>
          <p:nvPr/>
        </p:nvGrpSpPr>
        <p:grpSpPr>
          <a:xfrm rot="-1010438">
            <a:off x="1028700" y="5173466"/>
            <a:ext cx="4131068" cy="4131068"/>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5"/>
              <a:stretch>
                <a:fillRect l="0" t="-25000" r="0" b="-25000"/>
              </a:stretch>
            </a:blipFill>
          </p:spPr>
        </p:sp>
      </p:grpSp>
      <p:sp>
        <p:nvSpPr>
          <p:cNvPr name="TextBox 18" id="18"/>
          <p:cNvSpPr txBox="true"/>
          <p:nvPr/>
        </p:nvSpPr>
        <p:spPr>
          <a:xfrm rot="0">
            <a:off x="12624790" y="1905447"/>
            <a:ext cx="4634510" cy="1425348"/>
          </a:xfrm>
          <a:prstGeom prst="rect">
            <a:avLst/>
          </a:prstGeom>
        </p:spPr>
        <p:txBody>
          <a:bodyPr anchor="t" rtlCol="false" tIns="0" lIns="0" bIns="0" rIns="0">
            <a:spAutoFit/>
          </a:bodyPr>
          <a:lstStyle/>
          <a:p>
            <a:pPr algn="just" marL="0" indent="0" lvl="0">
              <a:lnSpc>
                <a:spcPts val="1930"/>
              </a:lnSpc>
            </a:pPr>
            <a:r>
              <a:rPr lang="en-US" sz="1398">
                <a:solidFill>
                  <a:srgbClr val="EDEDED"/>
                </a:solidFill>
                <a:latin typeface="Open Sauce"/>
                <a:ea typeface="Open Sauce"/>
                <a:cs typeface="Open Sauce"/>
                <a:sym typeface="Open Sauce"/>
              </a:rPr>
              <a:t>Presentations serve as versatile communication tools, utilized for demonstrations, lectures, speeches, reports, and more. Typically delivered before an audience, they fulfill various purposes, making presentations powerful tools for both persuasion and education.</a:t>
            </a:r>
          </a:p>
        </p:txBody>
      </p:sp>
      <p:sp>
        <p:nvSpPr>
          <p:cNvPr name="TextBox 19" id="19"/>
          <p:cNvSpPr txBox="true"/>
          <p:nvPr/>
        </p:nvSpPr>
        <p:spPr>
          <a:xfrm rot="0">
            <a:off x="1028700" y="3622624"/>
            <a:ext cx="9083913" cy="1079116"/>
          </a:xfrm>
          <a:prstGeom prst="rect">
            <a:avLst/>
          </a:prstGeom>
        </p:spPr>
        <p:txBody>
          <a:bodyPr anchor="t" rtlCol="false" tIns="0" lIns="0" bIns="0" rIns="0">
            <a:spAutoFit/>
          </a:bodyPr>
          <a:lstStyle/>
          <a:p>
            <a:pPr algn="l" marL="0" indent="0" lvl="0">
              <a:lnSpc>
                <a:spcPts val="6695"/>
              </a:lnSpc>
              <a:spcBef>
                <a:spcPct val="0"/>
              </a:spcBef>
            </a:pPr>
            <a:r>
              <a:rPr lang="en-US" b="true" sz="7785">
                <a:solidFill>
                  <a:srgbClr val="D6FF3F"/>
                </a:solidFill>
                <a:latin typeface="Akzidenz-Grotesk Heavy"/>
                <a:ea typeface="Akzidenz-Grotesk Heavy"/>
                <a:cs typeface="Akzidenz-Grotesk Heavy"/>
                <a:sym typeface="Akzidenz-Grotesk Heavy"/>
              </a:rPr>
              <a:t>DESIGN STUDIO</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3171987" cy="669965"/>
            <a:chOff x="0" y="0"/>
            <a:chExt cx="1924125" cy="406400"/>
          </a:xfrm>
        </p:grpSpPr>
        <p:sp>
          <p:nvSpPr>
            <p:cNvPr name="Freeform 3" id="3"/>
            <p:cNvSpPr/>
            <p:nvPr/>
          </p:nvSpPr>
          <p:spPr>
            <a:xfrm flipH="false" flipV="false" rot="0">
              <a:off x="0" y="0"/>
              <a:ext cx="1924125" cy="406400"/>
            </a:xfrm>
            <a:custGeom>
              <a:avLst/>
              <a:gdLst/>
              <a:ahLst/>
              <a:cxnLst/>
              <a:rect r="r" b="b" t="t" l="l"/>
              <a:pathLst>
                <a:path h="406400" w="1924125">
                  <a:moveTo>
                    <a:pt x="1720925" y="0"/>
                  </a:moveTo>
                  <a:cubicBezTo>
                    <a:pt x="1833149" y="0"/>
                    <a:pt x="1924125" y="90976"/>
                    <a:pt x="1924125" y="203200"/>
                  </a:cubicBezTo>
                  <a:cubicBezTo>
                    <a:pt x="1924125" y="315424"/>
                    <a:pt x="1833149" y="406400"/>
                    <a:pt x="1720925"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1924125"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394334"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sp>
        <p:nvSpPr>
          <p:cNvPr name="TextBox 11" id="11"/>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12" id="12"/>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The Campaign</a:t>
            </a:r>
          </a:p>
        </p:txBody>
      </p:sp>
      <p:sp>
        <p:nvSpPr>
          <p:cNvPr name="TextBox 13" id="13"/>
          <p:cNvSpPr txBox="true"/>
          <p:nvPr/>
        </p:nvSpPr>
        <p:spPr>
          <a:xfrm rot="0">
            <a:off x="411911" y="2041015"/>
            <a:ext cx="16528387" cy="2185977"/>
          </a:xfrm>
          <a:prstGeom prst="rect">
            <a:avLst/>
          </a:prstGeom>
        </p:spPr>
        <p:txBody>
          <a:bodyPr anchor="t" rtlCol="false" tIns="0" lIns="0" bIns="0" rIns="0">
            <a:spAutoFit/>
          </a:bodyPr>
          <a:lstStyle/>
          <a:p>
            <a:pPr algn="r" marL="0" indent="0" lvl="0">
              <a:lnSpc>
                <a:spcPts val="13563"/>
              </a:lnSpc>
              <a:spcBef>
                <a:spcPct val="0"/>
              </a:spcBef>
            </a:pPr>
            <a:r>
              <a:rPr lang="en-US" b="true" sz="15771" spc="-346">
                <a:solidFill>
                  <a:srgbClr val="FFFFFF"/>
                </a:solidFill>
                <a:latin typeface="Akzidenz-Grotesk Heavy"/>
                <a:ea typeface="Akzidenz-Grotesk Heavy"/>
                <a:cs typeface="Akzidenz-Grotesk Heavy"/>
                <a:sym typeface="Akzidenz-Grotesk Heavy"/>
              </a:rPr>
              <a:t>THE CAMPAIGN</a:t>
            </a:r>
          </a:p>
        </p:txBody>
      </p:sp>
      <p:grpSp>
        <p:nvGrpSpPr>
          <p:cNvPr name="Group 14" id="14"/>
          <p:cNvGrpSpPr/>
          <p:nvPr/>
        </p:nvGrpSpPr>
        <p:grpSpPr>
          <a:xfrm rot="0">
            <a:off x="17009784" y="3313570"/>
            <a:ext cx="231692" cy="231692"/>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028700" y="7152811"/>
            <a:ext cx="5911842" cy="1554525"/>
          </a:xfrm>
          <a:prstGeom prst="rect">
            <a:avLst/>
          </a:prstGeom>
        </p:spPr>
        <p:txBody>
          <a:bodyPr anchor="t" rtlCol="false" tIns="0" lIns="0" bIns="0" rIns="0">
            <a:spAutoFit/>
          </a:bodyPr>
          <a:lstStyle/>
          <a:p>
            <a:pPr algn="l" marL="0" indent="0" lvl="0">
              <a:lnSpc>
                <a:spcPts val="2548"/>
              </a:lnSpc>
              <a:spcBef>
                <a:spcPct val="0"/>
              </a:spcBef>
            </a:pPr>
            <a:r>
              <a:rPr lang="en-US" sz="1698">
                <a:solidFill>
                  <a:srgbClr val="FFFFFF"/>
                </a:solidFill>
                <a:latin typeface="Open Sauce"/>
                <a:ea typeface="Open Sauce"/>
                <a:cs typeface="Open Sauce"/>
                <a:sym typeface="Open Sauce"/>
              </a:rPr>
              <a:t>This is it! The moment to introduce the campaign. Here, you set the tone for the entire brief. Offering your team a brief history of the campaign's background and establishing clear objectives based on what the client aims to achieve is crucial.</a:t>
            </a:r>
          </a:p>
        </p:txBody>
      </p:sp>
      <p:sp>
        <p:nvSpPr>
          <p:cNvPr name="TextBox 18" id="18"/>
          <p:cNvSpPr txBox="true"/>
          <p:nvPr/>
        </p:nvSpPr>
        <p:spPr>
          <a:xfrm rot="0">
            <a:off x="9144000" y="7152811"/>
            <a:ext cx="6182259" cy="1554525"/>
          </a:xfrm>
          <a:prstGeom prst="rect">
            <a:avLst/>
          </a:prstGeom>
        </p:spPr>
        <p:txBody>
          <a:bodyPr anchor="t" rtlCol="false" tIns="0" lIns="0" bIns="0" rIns="0">
            <a:spAutoFit/>
          </a:bodyPr>
          <a:lstStyle/>
          <a:p>
            <a:pPr algn="l" marL="0" indent="0" lvl="0">
              <a:lnSpc>
                <a:spcPts val="2548"/>
              </a:lnSpc>
              <a:spcBef>
                <a:spcPct val="0"/>
              </a:spcBef>
            </a:pPr>
            <a:r>
              <a:rPr lang="en-US" sz="1698" strike="noStrike" u="none">
                <a:solidFill>
                  <a:srgbClr val="FFFFFF"/>
                </a:solidFill>
                <a:latin typeface="Open Sauce"/>
                <a:ea typeface="Open Sauce"/>
                <a:cs typeface="Open Sauce"/>
                <a:sym typeface="Open Sauce"/>
              </a:rPr>
              <a:t>Creativity can be a lot of chaotic, messy fun. Briefs are here to keep creatives on track, while kickstarting the creative process. Make sure you balance being specific about what the client is looking for while encouraging creativity.</a:t>
            </a:r>
          </a:p>
        </p:txBody>
      </p:sp>
      <p:sp>
        <p:nvSpPr>
          <p:cNvPr name="TextBox 19" id="19"/>
          <p:cNvSpPr txBox="true"/>
          <p:nvPr/>
        </p:nvSpPr>
        <p:spPr>
          <a:xfrm rot="0">
            <a:off x="1028700" y="5458789"/>
            <a:ext cx="3236618" cy="847725"/>
          </a:xfrm>
          <a:prstGeom prst="rect">
            <a:avLst/>
          </a:prstGeom>
        </p:spPr>
        <p:txBody>
          <a:bodyPr anchor="t" rtlCol="false" tIns="0" lIns="0" bIns="0" rIns="0">
            <a:spAutoFit/>
          </a:bodyPr>
          <a:lstStyle/>
          <a:p>
            <a:pPr algn="l" marL="0" indent="0" lvl="1">
              <a:lnSpc>
                <a:spcPts val="3359"/>
              </a:lnSpc>
            </a:pPr>
            <a:r>
              <a:rPr lang="en-US" b="true" sz="2799" spc="-33">
                <a:solidFill>
                  <a:srgbClr val="FFFFFF"/>
                </a:solidFill>
                <a:latin typeface="Open Sauce Bold"/>
                <a:ea typeface="Open Sauce Bold"/>
                <a:cs typeface="Open Sauce Bold"/>
                <a:sym typeface="Open Sauce Bold"/>
              </a:rPr>
              <a:t>Introduce the Campaign</a:t>
            </a:r>
          </a:p>
        </p:txBody>
      </p:sp>
      <p:sp>
        <p:nvSpPr>
          <p:cNvPr name="TextBox 20" id="20"/>
          <p:cNvSpPr txBox="true"/>
          <p:nvPr/>
        </p:nvSpPr>
        <p:spPr>
          <a:xfrm rot="0">
            <a:off x="9144000" y="5450553"/>
            <a:ext cx="3236618" cy="847725"/>
          </a:xfrm>
          <a:prstGeom prst="rect">
            <a:avLst/>
          </a:prstGeom>
        </p:spPr>
        <p:txBody>
          <a:bodyPr anchor="t" rtlCol="false" tIns="0" lIns="0" bIns="0" rIns="0">
            <a:spAutoFit/>
          </a:bodyPr>
          <a:lstStyle/>
          <a:p>
            <a:pPr algn="l" marL="0" indent="0" lvl="1">
              <a:lnSpc>
                <a:spcPts val="3359"/>
              </a:lnSpc>
            </a:pPr>
            <a:r>
              <a:rPr lang="en-US" b="true" sz="2799" spc="-33" strike="noStrike">
                <a:solidFill>
                  <a:srgbClr val="FFFFFF"/>
                </a:solidFill>
                <a:latin typeface="Open Sauce Bold"/>
                <a:ea typeface="Open Sauce Bold"/>
                <a:cs typeface="Open Sauce Bold"/>
                <a:sym typeface="Open Sauce Bold"/>
              </a:rPr>
              <a:t>Keep Things on Track</a:t>
            </a:r>
          </a:p>
        </p:txBody>
      </p:sp>
      <p:sp>
        <p:nvSpPr>
          <p:cNvPr name="TextBox 21" id="21"/>
          <p:cNvSpPr txBox="true"/>
          <p:nvPr/>
        </p:nvSpPr>
        <p:spPr>
          <a:xfrm rot="0">
            <a:off x="0" y="5000311"/>
            <a:ext cx="1364970" cy="272537"/>
          </a:xfrm>
          <a:prstGeom prst="rect">
            <a:avLst/>
          </a:prstGeom>
        </p:spPr>
        <p:txBody>
          <a:bodyPr anchor="t" rtlCol="false" tIns="0" lIns="0" bIns="0" rIns="0">
            <a:spAutoFit/>
          </a:bodyPr>
          <a:lstStyle/>
          <a:p>
            <a:pPr algn="r" marL="0" indent="0" lvl="0">
              <a:lnSpc>
                <a:spcPts val="2013"/>
              </a:lnSpc>
              <a:spcBef>
                <a:spcPct val="0"/>
              </a:spcBef>
            </a:pPr>
            <a:r>
              <a:rPr lang="en-US" sz="2341" spc="-154">
                <a:solidFill>
                  <a:srgbClr val="D6FF3F"/>
                </a:solidFill>
                <a:latin typeface="Open Sauce"/>
                <a:ea typeface="Open Sauce"/>
                <a:cs typeface="Open Sauce"/>
                <a:sym typeface="Open Sauce"/>
              </a:rPr>
              <a:t>/1</a:t>
            </a:r>
          </a:p>
        </p:txBody>
      </p:sp>
      <p:sp>
        <p:nvSpPr>
          <p:cNvPr name="TextBox 22" id="22"/>
          <p:cNvSpPr txBox="true"/>
          <p:nvPr/>
        </p:nvSpPr>
        <p:spPr>
          <a:xfrm rot="0">
            <a:off x="8055603" y="5029200"/>
            <a:ext cx="1364970" cy="272537"/>
          </a:xfrm>
          <a:prstGeom prst="rect">
            <a:avLst/>
          </a:prstGeom>
        </p:spPr>
        <p:txBody>
          <a:bodyPr anchor="t" rtlCol="false" tIns="0" lIns="0" bIns="0" rIns="0">
            <a:spAutoFit/>
          </a:bodyPr>
          <a:lstStyle/>
          <a:p>
            <a:pPr algn="r" marL="0" indent="0" lvl="0">
              <a:lnSpc>
                <a:spcPts val="2013"/>
              </a:lnSpc>
              <a:spcBef>
                <a:spcPct val="0"/>
              </a:spcBef>
            </a:pPr>
            <a:r>
              <a:rPr lang="en-US" sz="2341" spc="-154">
                <a:solidFill>
                  <a:srgbClr val="D6FF3F"/>
                </a:solidFill>
                <a:latin typeface="Open Sauce"/>
                <a:ea typeface="Open Sauce"/>
                <a:cs typeface="Open Sauce"/>
                <a:sym typeface="Open Sauce"/>
              </a:rPr>
              <a:t>/2</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545833"/>
            <a:chOff x="0" y="0"/>
            <a:chExt cx="4816593" cy="407133"/>
          </a:xfrm>
        </p:grpSpPr>
        <p:sp>
          <p:nvSpPr>
            <p:cNvPr name="Freeform 3" id="3"/>
            <p:cNvSpPr/>
            <p:nvPr/>
          </p:nvSpPr>
          <p:spPr>
            <a:xfrm flipH="false" flipV="false" rot="0">
              <a:off x="0" y="0"/>
              <a:ext cx="4816592" cy="407133"/>
            </a:xfrm>
            <a:custGeom>
              <a:avLst/>
              <a:gdLst/>
              <a:ahLst/>
              <a:cxnLst/>
              <a:rect r="r" b="b" t="t" l="l"/>
              <a:pathLst>
                <a:path h="407133" w="4816592">
                  <a:moveTo>
                    <a:pt x="0" y="0"/>
                  </a:moveTo>
                  <a:lnTo>
                    <a:pt x="4816592" y="0"/>
                  </a:lnTo>
                  <a:lnTo>
                    <a:pt x="4816592" y="407133"/>
                  </a:lnTo>
                  <a:lnTo>
                    <a:pt x="0" y="407133"/>
                  </a:lnTo>
                  <a:close/>
                </a:path>
              </a:pathLst>
            </a:custGeom>
            <a:solidFill>
              <a:srgbClr val="171717"/>
            </a:solidFill>
          </p:spPr>
        </p:sp>
        <p:sp>
          <p:nvSpPr>
            <p:cNvPr name="TextBox 4" id="4"/>
            <p:cNvSpPr txBox="true"/>
            <p:nvPr/>
          </p:nvSpPr>
          <p:spPr>
            <a:xfrm>
              <a:off x="0" y="-38100"/>
              <a:ext cx="4816593" cy="44523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28700" y="528198"/>
            <a:ext cx="2741285" cy="669965"/>
            <a:chOff x="0" y="0"/>
            <a:chExt cx="1662861" cy="406400"/>
          </a:xfrm>
        </p:grpSpPr>
        <p:sp>
          <p:nvSpPr>
            <p:cNvPr name="Freeform 6" id="6"/>
            <p:cNvSpPr/>
            <p:nvPr/>
          </p:nvSpPr>
          <p:spPr>
            <a:xfrm flipH="false" flipV="false" rot="0">
              <a:off x="0" y="0"/>
              <a:ext cx="1662861" cy="406400"/>
            </a:xfrm>
            <a:custGeom>
              <a:avLst/>
              <a:gdLst/>
              <a:ahLst/>
              <a:cxnLst/>
              <a:rect r="r" b="b" t="t" l="l"/>
              <a:pathLst>
                <a:path h="406400" w="1662861">
                  <a:moveTo>
                    <a:pt x="1459661" y="0"/>
                  </a:moveTo>
                  <a:cubicBezTo>
                    <a:pt x="1571886" y="0"/>
                    <a:pt x="1662861" y="90976"/>
                    <a:pt x="1662861" y="203200"/>
                  </a:cubicBezTo>
                  <a:cubicBezTo>
                    <a:pt x="1662861" y="315424"/>
                    <a:pt x="1571886" y="406400"/>
                    <a:pt x="145966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7" id="7"/>
            <p:cNvSpPr txBox="true"/>
            <p:nvPr/>
          </p:nvSpPr>
          <p:spPr>
            <a:xfrm>
              <a:off x="0" y="-38100"/>
              <a:ext cx="1662861" cy="444500"/>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9" id="9"/>
          <p:cNvGrpSpPr/>
          <p:nvPr/>
        </p:nvGrpSpPr>
        <p:grpSpPr>
          <a:xfrm rot="0">
            <a:off x="4013334" y="528198"/>
            <a:ext cx="3185304" cy="669965"/>
            <a:chOff x="0" y="0"/>
            <a:chExt cx="4247072" cy="893286"/>
          </a:xfrm>
        </p:grpSpPr>
        <p:grpSp>
          <p:nvGrpSpPr>
            <p:cNvPr name="Group 10" id="10"/>
            <p:cNvGrpSpPr/>
            <p:nvPr/>
          </p:nvGrpSpPr>
          <p:grpSpPr>
            <a:xfrm rot="0">
              <a:off x="0" y="0"/>
              <a:ext cx="4247072" cy="893286"/>
              <a:chOff x="0" y="0"/>
              <a:chExt cx="1932203" cy="406400"/>
            </a:xfrm>
          </p:grpSpPr>
          <p:sp>
            <p:nvSpPr>
              <p:cNvPr name="Freeform 11" id="11"/>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12" id="12"/>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sp>
        <p:nvSpPr>
          <p:cNvPr name="TextBox 14" id="14"/>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15" id="15"/>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The Brand</a:t>
            </a:r>
          </a:p>
        </p:txBody>
      </p:sp>
      <p:grpSp>
        <p:nvGrpSpPr>
          <p:cNvPr name="Group 16" id="16"/>
          <p:cNvGrpSpPr/>
          <p:nvPr/>
        </p:nvGrpSpPr>
        <p:grpSpPr>
          <a:xfrm rot="0">
            <a:off x="1028700" y="1934022"/>
            <a:ext cx="8357883" cy="7941067"/>
            <a:chOff x="0" y="0"/>
            <a:chExt cx="1644438" cy="1562429"/>
          </a:xfrm>
        </p:grpSpPr>
        <p:sp>
          <p:nvSpPr>
            <p:cNvPr name="Freeform 17" id="17"/>
            <p:cNvSpPr/>
            <p:nvPr/>
          </p:nvSpPr>
          <p:spPr>
            <a:xfrm flipH="false" flipV="false" rot="0">
              <a:off x="0" y="0"/>
              <a:ext cx="1644438" cy="1562429"/>
            </a:xfrm>
            <a:custGeom>
              <a:avLst/>
              <a:gdLst/>
              <a:ahLst/>
              <a:cxnLst/>
              <a:rect r="r" b="b" t="t" l="l"/>
              <a:pathLst>
                <a:path h="1562429" w="1644438">
                  <a:moveTo>
                    <a:pt x="0" y="0"/>
                  </a:moveTo>
                  <a:lnTo>
                    <a:pt x="1644438" y="0"/>
                  </a:lnTo>
                  <a:lnTo>
                    <a:pt x="1644438" y="1562429"/>
                  </a:lnTo>
                  <a:lnTo>
                    <a:pt x="0" y="1562429"/>
                  </a:lnTo>
                  <a:close/>
                </a:path>
              </a:pathLst>
            </a:custGeom>
            <a:blipFill>
              <a:blip r:embed="rId4"/>
              <a:stretch>
                <a:fillRect l="0" t="-28936" r="0" b="-28936"/>
              </a:stretch>
            </a:blipFill>
          </p:spPr>
        </p:sp>
      </p:grpSp>
      <p:grpSp>
        <p:nvGrpSpPr>
          <p:cNvPr name="Group 18" id="18"/>
          <p:cNvGrpSpPr/>
          <p:nvPr/>
        </p:nvGrpSpPr>
        <p:grpSpPr>
          <a:xfrm rot="-1010438">
            <a:off x="333808" y="3839021"/>
            <a:ext cx="4131068" cy="413106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5"/>
              <a:stretch>
                <a:fillRect l="0" t="-25000" r="0" b="-25000"/>
              </a:stretch>
            </a:blipFill>
          </p:spPr>
        </p:sp>
      </p:grpSp>
      <p:sp>
        <p:nvSpPr>
          <p:cNvPr name="TextBox 20" id="20"/>
          <p:cNvSpPr txBox="true"/>
          <p:nvPr/>
        </p:nvSpPr>
        <p:spPr>
          <a:xfrm rot="0">
            <a:off x="10332104" y="2910814"/>
            <a:ext cx="6927196" cy="1942081"/>
          </a:xfrm>
          <a:prstGeom prst="rect">
            <a:avLst/>
          </a:prstGeom>
        </p:spPr>
        <p:txBody>
          <a:bodyPr anchor="t" rtlCol="false" tIns="0" lIns="0" bIns="0" rIns="0">
            <a:spAutoFit/>
          </a:bodyPr>
          <a:lstStyle/>
          <a:p>
            <a:pPr algn="l" marL="0" indent="0" lvl="0">
              <a:lnSpc>
                <a:spcPts val="6695"/>
              </a:lnSpc>
              <a:spcBef>
                <a:spcPct val="0"/>
              </a:spcBef>
            </a:pPr>
            <a:r>
              <a:rPr lang="en-US" b="true" sz="7785" spc="-280">
                <a:solidFill>
                  <a:srgbClr val="FFFFFF"/>
                </a:solidFill>
                <a:latin typeface="Akzidenz-Grotesk Bold"/>
                <a:ea typeface="Akzidenz-Grotesk Bold"/>
                <a:cs typeface="Akzidenz-Grotesk Bold"/>
                <a:sym typeface="Akzidenz-Grotesk Bold"/>
              </a:rPr>
              <a:t>ABOUT THE BRAND</a:t>
            </a:r>
          </a:p>
        </p:txBody>
      </p:sp>
      <p:grpSp>
        <p:nvGrpSpPr>
          <p:cNvPr name="Group 21" id="21"/>
          <p:cNvGrpSpPr/>
          <p:nvPr/>
        </p:nvGrpSpPr>
        <p:grpSpPr>
          <a:xfrm rot="0">
            <a:off x="13804485" y="4231177"/>
            <a:ext cx="231692" cy="231692"/>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10332104" y="5103480"/>
            <a:ext cx="6927196" cy="1554525"/>
          </a:xfrm>
          <a:prstGeom prst="rect">
            <a:avLst/>
          </a:prstGeom>
        </p:spPr>
        <p:txBody>
          <a:bodyPr anchor="t" rtlCol="false" tIns="0" lIns="0" bIns="0" rIns="0">
            <a:spAutoFit/>
          </a:bodyPr>
          <a:lstStyle/>
          <a:p>
            <a:pPr algn="just" marL="0" indent="0" lvl="0">
              <a:lnSpc>
                <a:spcPts val="2548"/>
              </a:lnSpc>
              <a:spcBef>
                <a:spcPct val="0"/>
              </a:spcBef>
            </a:pPr>
            <a:r>
              <a:rPr lang="en-US" sz="1698">
                <a:solidFill>
                  <a:srgbClr val="FFFFFF"/>
                </a:solidFill>
                <a:latin typeface="Open Sauce"/>
                <a:ea typeface="Open Sauce"/>
                <a:cs typeface="Open Sauce"/>
                <a:sym typeface="Open Sauce"/>
              </a:rPr>
              <a:t>Presentations are communication tools that can be used as demonstrations, lectures, speeches, reports, and more. It is mostly presented before an audience. It serves a variety of purposes, making presentations powerful tools for convincing and teaching.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2741285" cy="669965"/>
            <a:chOff x="0" y="0"/>
            <a:chExt cx="1662861" cy="406400"/>
          </a:xfrm>
        </p:grpSpPr>
        <p:sp>
          <p:nvSpPr>
            <p:cNvPr name="Freeform 3" id="3"/>
            <p:cNvSpPr/>
            <p:nvPr/>
          </p:nvSpPr>
          <p:spPr>
            <a:xfrm flipH="false" flipV="false" rot="0">
              <a:off x="0" y="0"/>
              <a:ext cx="1662861" cy="406400"/>
            </a:xfrm>
            <a:custGeom>
              <a:avLst/>
              <a:gdLst/>
              <a:ahLst/>
              <a:cxnLst/>
              <a:rect r="r" b="b" t="t" l="l"/>
              <a:pathLst>
                <a:path h="406400" w="1662861">
                  <a:moveTo>
                    <a:pt x="1459661" y="0"/>
                  </a:moveTo>
                  <a:cubicBezTo>
                    <a:pt x="1571886" y="0"/>
                    <a:pt x="1662861" y="90976"/>
                    <a:pt x="1662861" y="203200"/>
                  </a:cubicBezTo>
                  <a:cubicBezTo>
                    <a:pt x="1662861" y="315424"/>
                    <a:pt x="1571886" y="406400"/>
                    <a:pt x="145966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1662861"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013334"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sp>
        <p:nvSpPr>
          <p:cNvPr name="TextBox 11" id="11"/>
          <p:cNvSpPr txBox="true"/>
          <p:nvPr/>
        </p:nvSpPr>
        <p:spPr>
          <a:xfrm rot="0">
            <a:off x="411911" y="1984345"/>
            <a:ext cx="16615696" cy="2095799"/>
          </a:xfrm>
          <a:prstGeom prst="rect">
            <a:avLst/>
          </a:prstGeom>
        </p:spPr>
        <p:txBody>
          <a:bodyPr anchor="t" rtlCol="false" tIns="0" lIns="0" bIns="0" rIns="0">
            <a:spAutoFit/>
          </a:bodyPr>
          <a:lstStyle/>
          <a:p>
            <a:pPr algn="r" marL="0" indent="0" lvl="0">
              <a:lnSpc>
                <a:spcPts val="12893"/>
              </a:lnSpc>
              <a:spcBef>
                <a:spcPct val="0"/>
              </a:spcBef>
            </a:pPr>
            <a:r>
              <a:rPr lang="en-US" b="true" sz="14992" spc="-539">
                <a:solidFill>
                  <a:srgbClr val="FFFFFF"/>
                </a:solidFill>
                <a:latin typeface="Akzidenz-Grotesk Bold"/>
                <a:ea typeface="Akzidenz-Grotesk Bold"/>
                <a:cs typeface="Akzidenz-Grotesk Bold"/>
                <a:sym typeface="Akzidenz-Grotesk Bold"/>
              </a:rPr>
              <a:t>A BRIEF HISTORY</a:t>
            </a:r>
          </a:p>
        </p:txBody>
      </p:sp>
      <p:grpSp>
        <p:nvGrpSpPr>
          <p:cNvPr name="Group 12" id="12"/>
          <p:cNvGrpSpPr/>
          <p:nvPr/>
        </p:nvGrpSpPr>
        <p:grpSpPr>
          <a:xfrm rot="0">
            <a:off x="17027608" y="3301294"/>
            <a:ext cx="231692" cy="231692"/>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6FF3F"/>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188104" y="5866690"/>
            <a:ext cx="2261641" cy="543047"/>
            <a:chOff x="0" y="0"/>
            <a:chExt cx="1692544" cy="406400"/>
          </a:xfrm>
        </p:grpSpPr>
        <p:sp>
          <p:nvSpPr>
            <p:cNvPr name="Freeform 16" id="16"/>
            <p:cNvSpPr/>
            <p:nvPr/>
          </p:nvSpPr>
          <p:spPr>
            <a:xfrm flipH="false" flipV="false" rot="0">
              <a:off x="0" y="0"/>
              <a:ext cx="1692544" cy="406400"/>
            </a:xfrm>
            <a:custGeom>
              <a:avLst/>
              <a:gdLst/>
              <a:ahLst/>
              <a:cxnLst/>
              <a:rect r="r" b="b" t="t" l="l"/>
              <a:pathLst>
                <a:path h="406400" w="1692544">
                  <a:moveTo>
                    <a:pt x="1489344" y="0"/>
                  </a:moveTo>
                  <a:cubicBezTo>
                    <a:pt x="1601569" y="0"/>
                    <a:pt x="1692544" y="90976"/>
                    <a:pt x="1692544" y="203200"/>
                  </a:cubicBezTo>
                  <a:cubicBezTo>
                    <a:pt x="1692544" y="315424"/>
                    <a:pt x="1601569" y="406400"/>
                    <a:pt x="1489344"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17" id="17"/>
            <p:cNvSpPr txBox="true"/>
            <p:nvPr/>
          </p:nvSpPr>
          <p:spPr>
            <a:xfrm>
              <a:off x="0" y="-38100"/>
              <a:ext cx="1692544" cy="444500"/>
            </a:xfrm>
            <a:prstGeom prst="rect">
              <a:avLst/>
            </a:prstGeom>
          </p:spPr>
          <p:txBody>
            <a:bodyPr anchor="ctr" rtlCol="false" tIns="41176" lIns="41176" bIns="41176" rIns="41176"/>
            <a:lstStyle/>
            <a:p>
              <a:pPr algn="ctr">
                <a:lnSpc>
                  <a:spcPts val="2660"/>
                </a:lnSpc>
              </a:pPr>
            </a:p>
          </p:txBody>
        </p:sp>
      </p:grpSp>
      <p:sp>
        <p:nvSpPr>
          <p:cNvPr name="TextBox 18" id="18"/>
          <p:cNvSpPr txBox="true"/>
          <p:nvPr/>
        </p:nvSpPr>
        <p:spPr>
          <a:xfrm rot="0">
            <a:off x="1249243" y="5974013"/>
            <a:ext cx="2139363" cy="299825"/>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Product Photo</a:t>
            </a:r>
          </a:p>
        </p:txBody>
      </p:sp>
      <p:grpSp>
        <p:nvGrpSpPr>
          <p:cNvPr name="Group 19" id="19"/>
          <p:cNvGrpSpPr/>
          <p:nvPr/>
        </p:nvGrpSpPr>
        <p:grpSpPr>
          <a:xfrm rot="0">
            <a:off x="3614367" y="5858397"/>
            <a:ext cx="1330575" cy="543047"/>
            <a:chOff x="0" y="0"/>
            <a:chExt cx="995762" cy="406400"/>
          </a:xfrm>
        </p:grpSpPr>
        <p:sp>
          <p:nvSpPr>
            <p:cNvPr name="Freeform 20" id="20"/>
            <p:cNvSpPr/>
            <p:nvPr/>
          </p:nvSpPr>
          <p:spPr>
            <a:xfrm flipH="false" flipV="false" rot="0">
              <a:off x="0" y="0"/>
              <a:ext cx="995762" cy="406400"/>
            </a:xfrm>
            <a:custGeom>
              <a:avLst/>
              <a:gdLst/>
              <a:ahLst/>
              <a:cxnLst/>
              <a:rect r="r" b="b" t="t" l="l"/>
              <a:pathLst>
                <a:path h="406400" w="995762">
                  <a:moveTo>
                    <a:pt x="792562" y="0"/>
                  </a:moveTo>
                  <a:cubicBezTo>
                    <a:pt x="904787" y="0"/>
                    <a:pt x="995762" y="90976"/>
                    <a:pt x="995762" y="203200"/>
                  </a:cubicBezTo>
                  <a:cubicBezTo>
                    <a:pt x="995762" y="315424"/>
                    <a:pt x="904787" y="406400"/>
                    <a:pt x="79256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21" id="21"/>
            <p:cNvSpPr txBox="true"/>
            <p:nvPr/>
          </p:nvSpPr>
          <p:spPr>
            <a:xfrm>
              <a:off x="0" y="-38100"/>
              <a:ext cx="995762" cy="444500"/>
            </a:xfrm>
            <a:prstGeom prst="rect">
              <a:avLst/>
            </a:prstGeom>
          </p:spPr>
          <p:txBody>
            <a:bodyPr anchor="ctr" rtlCol="false" tIns="41176" lIns="41176" bIns="41176" rIns="41176"/>
            <a:lstStyle/>
            <a:p>
              <a:pPr algn="ctr">
                <a:lnSpc>
                  <a:spcPts val="2660"/>
                </a:lnSpc>
              </a:pPr>
            </a:p>
          </p:txBody>
        </p:sp>
      </p:grpSp>
      <p:grpSp>
        <p:nvGrpSpPr>
          <p:cNvPr name="Group 22" id="22"/>
          <p:cNvGrpSpPr/>
          <p:nvPr/>
        </p:nvGrpSpPr>
        <p:grpSpPr>
          <a:xfrm rot="0">
            <a:off x="5164017" y="5858397"/>
            <a:ext cx="2951283" cy="543047"/>
            <a:chOff x="0" y="0"/>
            <a:chExt cx="2208652" cy="406400"/>
          </a:xfrm>
        </p:grpSpPr>
        <p:sp>
          <p:nvSpPr>
            <p:cNvPr name="Freeform 23" id="23"/>
            <p:cNvSpPr/>
            <p:nvPr/>
          </p:nvSpPr>
          <p:spPr>
            <a:xfrm flipH="false" flipV="false" rot="0">
              <a:off x="0" y="0"/>
              <a:ext cx="2208652" cy="406400"/>
            </a:xfrm>
            <a:custGeom>
              <a:avLst/>
              <a:gdLst/>
              <a:ahLst/>
              <a:cxnLst/>
              <a:rect r="r" b="b" t="t" l="l"/>
              <a:pathLst>
                <a:path h="406400" w="2208652">
                  <a:moveTo>
                    <a:pt x="2005452" y="0"/>
                  </a:moveTo>
                  <a:cubicBezTo>
                    <a:pt x="2117676" y="0"/>
                    <a:pt x="2208652" y="90976"/>
                    <a:pt x="2208652" y="203200"/>
                  </a:cubicBezTo>
                  <a:cubicBezTo>
                    <a:pt x="2208652" y="315424"/>
                    <a:pt x="2117676" y="406400"/>
                    <a:pt x="200545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FFFFFF"/>
              </a:solidFill>
              <a:prstDash val="solid"/>
              <a:miter/>
            </a:ln>
          </p:spPr>
        </p:sp>
        <p:sp>
          <p:nvSpPr>
            <p:cNvPr name="TextBox 24" id="24"/>
            <p:cNvSpPr txBox="true"/>
            <p:nvPr/>
          </p:nvSpPr>
          <p:spPr>
            <a:xfrm>
              <a:off x="0" y="-38100"/>
              <a:ext cx="2208652" cy="444500"/>
            </a:xfrm>
            <a:prstGeom prst="rect">
              <a:avLst/>
            </a:prstGeom>
          </p:spPr>
          <p:txBody>
            <a:bodyPr anchor="ctr" rtlCol="false" tIns="41176" lIns="41176" bIns="41176" rIns="41176"/>
            <a:lstStyle/>
            <a:p>
              <a:pPr algn="ctr">
                <a:lnSpc>
                  <a:spcPts val="2660"/>
                </a:lnSpc>
              </a:pPr>
            </a:p>
          </p:txBody>
        </p:sp>
      </p:grpSp>
      <p:sp>
        <p:nvSpPr>
          <p:cNvPr name="Freeform 25" id="25"/>
          <p:cNvSpPr/>
          <p:nvPr/>
        </p:nvSpPr>
        <p:spPr>
          <a:xfrm flipH="false" flipV="false" rot="0">
            <a:off x="5384090" y="6011877"/>
            <a:ext cx="221999" cy="219501"/>
          </a:xfrm>
          <a:custGeom>
            <a:avLst/>
            <a:gdLst/>
            <a:ahLst/>
            <a:cxnLst/>
            <a:rect r="r" b="b" t="t" l="l"/>
            <a:pathLst>
              <a:path h="219501" w="221999">
                <a:moveTo>
                  <a:pt x="0" y="0"/>
                </a:moveTo>
                <a:lnTo>
                  <a:pt x="221999" y="0"/>
                </a:lnTo>
                <a:lnTo>
                  <a:pt x="221999" y="219502"/>
                </a:lnTo>
                <a:lnTo>
                  <a:pt x="0" y="2195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6" id="26"/>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27" id="27"/>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The Brand</a:t>
            </a:r>
          </a:p>
        </p:txBody>
      </p:sp>
      <p:sp>
        <p:nvSpPr>
          <p:cNvPr name="TextBox 28" id="28"/>
          <p:cNvSpPr txBox="true"/>
          <p:nvPr/>
        </p:nvSpPr>
        <p:spPr>
          <a:xfrm rot="0">
            <a:off x="1188104" y="4304545"/>
            <a:ext cx="6927196" cy="1095420"/>
          </a:xfrm>
          <a:prstGeom prst="rect">
            <a:avLst/>
          </a:prstGeom>
        </p:spPr>
        <p:txBody>
          <a:bodyPr anchor="t" rtlCol="false" tIns="0" lIns="0" bIns="0" rIns="0">
            <a:spAutoFit/>
          </a:bodyPr>
          <a:lstStyle/>
          <a:p>
            <a:pPr algn="just" marL="0" indent="0" lvl="0">
              <a:lnSpc>
                <a:spcPts val="2248"/>
              </a:lnSpc>
              <a:spcBef>
                <a:spcPct val="0"/>
              </a:spcBef>
            </a:pPr>
            <a:r>
              <a:rPr lang="en-US" sz="1498">
                <a:solidFill>
                  <a:srgbClr val="FFFFFF"/>
                </a:solidFill>
                <a:latin typeface="Open Sauce"/>
                <a:ea typeface="Open Sauce"/>
                <a:cs typeface="Open Sauce"/>
                <a:sym typeface="Open Sauce"/>
              </a:rPr>
              <a:t>Presentations are communication tools that can be used as demonstrations, lectures, speeches, reports, and more. It is mostly presented before an audience. It serves a variety of purposes, making presentations powerful tools for convincing and teaching.</a:t>
            </a:r>
          </a:p>
        </p:txBody>
      </p:sp>
      <p:sp>
        <p:nvSpPr>
          <p:cNvPr name="TextBox 29" id="29"/>
          <p:cNvSpPr txBox="true"/>
          <p:nvPr/>
        </p:nvSpPr>
        <p:spPr>
          <a:xfrm rot="0">
            <a:off x="3666028" y="5965720"/>
            <a:ext cx="1227253" cy="299825"/>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2024</a:t>
            </a:r>
          </a:p>
        </p:txBody>
      </p:sp>
      <p:sp>
        <p:nvSpPr>
          <p:cNvPr name="TextBox 30" id="30"/>
          <p:cNvSpPr txBox="true"/>
          <p:nvPr/>
        </p:nvSpPr>
        <p:spPr>
          <a:xfrm rot="0">
            <a:off x="5768014" y="5965720"/>
            <a:ext cx="2115890" cy="297606"/>
          </a:xfrm>
          <a:prstGeom prst="rect">
            <a:avLst/>
          </a:prstGeom>
        </p:spPr>
        <p:txBody>
          <a:bodyPr anchor="t" rtlCol="false" tIns="0" lIns="0" bIns="0" rIns="0">
            <a:spAutoFit/>
          </a:bodyPr>
          <a:lstStyle/>
          <a:p>
            <a:pPr algn="ctr">
              <a:lnSpc>
                <a:spcPts val="2496"/>
              </a:lnSpc>
              <a:spcBef>
                <a:spcPct val="0"/>
              </a:spcBef>
            </a:pPr>
            <a:r>
              <a:rPr lang="en-US" sz="1783">
                <a:solidFill>
                  <a:srgbClr val="FFFFFF"/>
                </a:solidFill>
                <a:latin typeface="Open Sauce"/>
                <a:ea typeface="Open Sauce"/>
                <a:cs typeface="Open Sauce"/>
                <a:sym typeface="Open Sauce"/>
              </a:rPr>
              <a:t>Paucek and Lage</a:t>
            </a:r>
          </a:p>
        </p:txBody>
      </p:sp>
      <p:grpSp>
        <p:nvGrpSpPr>
          <p:cNvPr name="Group 31" id="31"/>
          <p:cNvGrpSpPr/>
          <p:nvPr/>
        </p:nvGrpSpPr>
        <p:grpSpPr>
          <a:xfrm rot="0">
            <a:off x="8719759" y="4075945"/>
            <a:ext cx="8539541" cy="7297265"/>
            <a:chOff x="0" y="0"/>
            <a:chExt cx="1322998" cy="1130537"/>
          </a:xfrm>
        </p:grpSpPr>
        <p:sp>
          <p:nvSpPr>
            <p:cNvPr name="Freeform 32" id="32"/>
            <p:cNvSpPr/>
            <p:nvPr/>
          </p:nvSpPr>
          <p:spPr>
            <a:xfrm flipH="false" flipV="false" rot="0">
              <a:off x="0" y="0"/>
              <a:ext cx="1322998" cy="1130537"/>
            </a:xfrm>
            <a:custGeom>
              <a:avLst/>
              <a:gdLst/>
              <a:ahLst/>
              <a:cxnLst/>
              <a:rect r="r" b="b" t="t" l="l"/>
              <a:pathLst>
                <a:path h="1130537" w="1322998">
                  <a:moveTo>
                    <a:pt x="67995" y="0"/>
                  </a:moveTo>
                  <a:lnTo>
                    <a:pt x="1255004" y="0"/>
                  </a:lnTo>
                  <a:cubicBezTo>
                    <a:pt x="1292556" y="0"/>
                    <a:pt x="1322998" y="30442"/>
                    <a:pt x="1322998" y="67995"/>
                  </a:cubicBezTo>
                  <a:lnTo>
                    <a:pt x="1322998" y="1062543"/>
                  </a:lnTo>
                  <a:cubicBezTo>
                    <a:pt x="1322998" y="1080576"/>
                    <a:pt x="1315835" y="1097871"/>
                    <a:pt x="1303083" y="1110622"/>
                  </a:cubicBezTo>
                  <a:cubicBezTo>
                    <a:pt x="1290332" y="1123374"/>
                    <a:pt x="1273037" y="1130537"/>
                    <a:pt x="1255004" y="1130537"/>
                  </a:cubicBezTo>
                  <a:lnTo>
                    <a:pt x="67995" y="1130537"/>
                  </a:lnTo>
                  <a:cubicBezTo>
                    <a:pt x="30442" y="1130537"/>
                    <a:pt x="0" y="1100095"/>
                    <a:pt x="0" y="1062543"/>
                  </a:cubicBezTo>
                  <a:lnTo>
                    <a:pt x="0" y="67995"/>
                  </a:lnTo>
                  <a:cubicBezTo>
                    <a:pt x="0" y="49961"/>
                    <a:pt x="7164" y="32667"/>
                    <a:pt x="19915" y="19915"/>
                  </a:cubicBezTo>
                  <a:cubicBezTo>
                    <a:pt x="32667" y="7164"/>
                    <a:pt x="49961" y="0"/>
                    <a:pt x="67995" y="0"/>
                  </a:cubicBezTo>
                  <a:close/>
                </a:path>
              </a:pathLst>
            </a:custGeom>
            <a:blipFill>
              <a:blip r:embed="rId6"/>
              <a:stretch>
                <a:fillRect l="0" t="-37767" r="0" b="-37767"/>
              </a:stretch>
            </a:blipFill>
          </p:spPr>
        </p:sp>
      </p:grpSp>
      <p:grpSp>
        <p:nvGrpSpPr>
          <p:cNvPr name="Group 33" id="33"/>
          <p:cNvGrpSpPr/>
          <p:nvPr/>
        </p:nvGrpSpPr>
        <p:grpSpPr>
          <a:xfrm rot="0">
            <a:off x="8915225" y="4294117"/>
            <a:ext cx="1344522" cy="1344522"/>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92929"/>
            </a:solidFill>
            <a:ln cap="sq">
              <a:noFill/>
              <a:prstDash val="solid"/>
              <a:miter/>
            </a:ln>
          </p:spPr>
        </p:sp>
        <p:sp>
          <p:nvSpPr>
            <p:cNvPr name="TextBox 35" id="3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36" id="36"/>
          <p:cNvSpPr/>
          <p:nvPr/>
        </p:nvSpPr>
        <p:spPr>
          <a:xfrm flipH="false" flipV="false" rot="0">
            <a:off x="9253438" y="4632330"/>
            <a:ext cx="668096" cy="668096"/>
          </a:xfrm>
          <a:custGeom>
            <a:avLst/>
            <a:gdLst/>
            <a:ahLst/>
            <a:cxnLst/>
            <a:rect r="r" b="b" t="t" l="l"/>
            <a:pathLst>
              <a:path h="668096" w="668096">
                <a:moveTo>
                  <a:pt x="0" y="0"/>
                </a:moveTo>
                <a:lnTo>
                  <a:pt x="668096" y="0"/>
                </a:lnTo>
                <a:lnTo>
                  <a:pt x="668096" y="668096"/>
                </a:lnTo>
                <a:lnTo>
                  <a:pt x="0" y="6680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D6FF3F"/>
        </a:solidFill>
      </p:bgPr>
    </p:bg>
    <p:spTree>
      <p:nvGrpSpPr>
        <p:cNvPr id="1" name=""/>
        <p:cNvGrpSpPr/>
        <p:nvPr/>
      </p:nvGrpSpPr>
      <p:grpSpPr>
        <a:xfrm>
          <a:off x="0" y="0"/>
          <a:ext cx="0" cy="0"/>
          <a:chOff x="0" y="0"/>
          <a:chExt cx="0" cy="0"/>
        </a:xfrm>
      </p:grpSpPr>
      <p:grpSp>
        <p:nvGrpSpPr>
          <p:cNvPr name="Group 2" id="2"/>
          <p:cNvGrpSpPr/>
          <p:nvPr/>
        </p:nvGrpSpPr>
        <p:grpSpPr>
          <a:xfrm rot="0">
            <a:off x="1028700" y="4032813"/>
            <a:ext cx="16230600" cy="7340397"/>
            <a:chOff x="0" y="0"/>
            <a:chExt cx="2514545" cy="1137220"/>
          </a:xfrm>
        </p:grpSpPr>
        <p:sp>
          <p:nvSpPr>
            <p:cNvPr name="Freeform 3" id="3"/>
            <p:cNvSpPr/>
            <p:nvPr/>
          </p:nvSpPr>
          <p:spPr>
            <a:xfrm flipH="false" flipV="false" rot="0">
              <a:off x="0" y="0"/>
              <a:ext cx="2514545" cy="1137220"/>
            </a:xfrm>
            <a:custGeom>
              <a:avLst/>
              <a:gdLst/>
              <a:ahLst/>
              <a:cxnLst/>
              <a:rect r="r" b="b" t="t" l="l"/>
              <a:pathLst>
                <a:path h="1137220" w="2514545">
                  <a:moveTo>
                    <a:pt x="35775" y="0"/>
                  </a:moveTo>
                  <a:lnTo>
                    <a:pt x="2478770" y="0"/>
                  </a:lnTo>
                  <a:cubicBezTo>
                    <a:pt x="2488258" y="0"/>
                    <a:pt x="2497357" y="3769"/>
                    <a:pt x="2504066" y="10478"/>
                  </a:cubicBezTo>
                  <a:cubicBezTo>
                    <a:pt x="2510775" y="17187"/>
                    <a:pt x="2514545" y="26287"/>
                    <a:pt x="2514545" y="35775"/>
                  </a:cubicBezTo>
                  <a:lnTo>
                    <a:pt x="2514545" y="1101445"/>
                  </a:lnTo>
                  <a:cubicBezTo>
                    <a:pt x="2514545" y="1121203"/>
                    <a:pt x="2498528" y="1137220"/>
                    <a:pt x="2478770" y="1137220"/>
                  </a:cubicBezTo>
                  <a:lnTo>
                    <a:pt x="35775" y="1137220"/>
                  </a:lnTo>
                  <a:cubicBezTo>
                    <a:pt x="16017" y="1137220"/>
                    <a:pt x="0" y="1121203"/>
                    <a:pt x="0" y="1101445"/>
                  </a:cubicBezTo>
                  <a:lnTo>
                    <a:pt x="0" y="35775"/>
                  </a:lnTo>
                  <a:cubicBezTo>
                    <a:pt x="0" y="16017"/>
                    <a:pt x="16017" y="0"/>
                    <a:pt x="35775" y="0"/>
                  </a:cubicBezTo>
                  <a:close/>
                </a:path>
              </a:pathLst>
            </a:custGeom>
            <a:blipFill>
              <a:blip r:embed="rId2"/>
              <a:stretch>
                <a:fillRect l="-16251" t="0" r="-212" b="-71678"/>
              </a:stretch>
            </a:blipFill>
          </p:spPr>
        </p:sp>
      </p:grpSp>
      <p:grpSp>
        <p:nvGrpSpPr>
          <p:cNvPr name="Group 4" id="4"/>
          <p:cNvGrpSpPr/>
          <p:nvPr/>
        </p:nvGrpSpPr>
        <p:grpSpPr>
          <a:xfrm rot="0">
            <a:off x="1028700" y="528198"/>
            <a:ext cx="2741285" cy="669965"/>
            <a:chOff x="0" y="0"/>
            <a:chExt cx="1662861" cy="406400"/>
          </a:xfrm>
        </p:grpSpPr>
        <p:sp>
          <p:nvSpPr>
            <p:cNvPr name="Freeform 5" id="5"/>
            <p:cNvSpPr/>
            <p:nvPr/>
          </p:nvSpPr>
          <p:spPr>
            <a:xfrm flipH="false" flipV="false" rot="0">
              <a:off x="0" y="0"/>
              <a:ext cx="1662861" cy="406400"/>
            </a:xfrm>
            <a:custGeom>
              <a:avLst/>
              <a:gdLst/>
              <a:ahLst/>
              <a:cxnLst/>
              <a:rect r="r" b="b" t="t" l="l"/>
              <a:pathLst>
                <a:path h="406400" w="1662861">
                  <a:moveTo>
                    <a:pt x="1459661" y="0"/>
                  </a:moveTo>
                  <a:cubicBezTo>
                    <a:pt x="1571886" y="0"/>
                    <a:pt x="1662861" y="90976"/>
                    <a:pt x="1662861" y="203200"/>
                  </a:cubicBezTo>
                  <a:cubicBezTo>
                    <a:pt x="1662861" y="315424"/>
                    <a:pt x="1571886" y="406400"/>
                    <a:pt x="145966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292929"/>
              </a:solidFill>
              <a:prstDash val="solid"/>
              <a:miter/>
            </a:ln>
          </p:spPr>
        </p:sp>
        <p:sp>
          <p:nvSpPr>
            <p:cNvPr name="TextBox 6" id="6"/>
            <p:cNvSpPr txBox="true"/>
            <p:nvPr/>
          </p:nvSpPr>
          <p:spPr>
            <a:xfrm>
              <a:off x="0" y="-38100"/>
              <a:ext cx="1662861" cy="4445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grpSp>
        <p:nvGrpSpPr>
          <p:cNvPr name="Group 8" id="8"/>
          <p:cNvGrpSpPr/>
          <p:nvPr/>
        </p:nvGrpSpPr>
        <p:grpSpPr>
          <a:xfrm rot="0">
            <a:off x="4013334" y="528198"/>
            <a:ext cx="3185304" cy="669965"/>
            <a:chOff x="0" y="0"/>
            <a:chExt cx="4247072" cy="893286"/>
          </a:xfrm>
        </p:grpSpPr>
        <p:grpSp>
          <p:nvGrpSpPr>
            <p:cNvPr name="Group 9" id="9"/>
            <p:cNvGrpSpPr/>
            <p:nvPr/>
          </p:nvGrpSpPr>
          <p:grpSpPr>
            <a:xfrm rot="0">
              <a:off x="0" y="0"/>
              <a:ext cx="4247072" cy="893286"/>
              <a:chOff x="0" y="0"/>
              <a:chExt cx="1932203" cy="406400"/>
            </a:xfrm>
          </p:grpSpPr>
          <p:sp>
            <p:nvSpPr>
              <p:cNvPr name="Freeform 10" id="10"/>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292929"/>
                </a:solidFill>
                <a:prstDash val="solid"/>
                <a:miter/>
              </a:ln>
            </p:spPr>
          </p:sp>
          <p:sp>
            <p:nvSpPr>
              <p:cNvPr name="TextBox 11" id="11"/>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292929"/>
                  </a:solidFill>
                  <a:latin typeface="Open Sauce"/>
                  <a:ea typeface="Open Sauce"/>
                  <a:cs typeface="Open Sauce"/>
                  <a:sym typeface="Open Sauce"/>
                </a:rPr>
                <a:t>Paucek and Lage</a:t>
              </a:r>
            </a:p>
          </p:txBody>
        </p:sp>
      </p:grpSp>
      <p:sp>
        <p:nvSpPr>
          <p:cNvPr name="TextBox 13" id="13"/>
          <p:cNvSpPr txBox="true"/>
          <p:nvPr/>
        </p:nvSpPr>
        <p:spPr>
          <a:xfrm rot="0">
            <a:off x="9309838" y="1866975"/>
            <a:ext cx="7949462" cy="1926841"/>
          </a:xfrm>
          <a:prstGeom prst="rect">
            <a:avLst/>
          </a:prstGeom>
        </p:spPr>
        <p:txBody>
          <a:bodyPr anchor="t" rtlCol="false" tIns="0" lIns="0" bIns="0" rIns="0">
            <a:spAutoFit/>
          </a:bodyPr>
          <a:lstStyle/>
          <a:p>
            <a:pPr algn="l" marL="0" indent="0" lvl="0">
              <a:lnSpc>
                <a:spcPts val="6695"/>
              </a:lnSpc>
              <a:spcBef>
                <a:spcPct val="0"/>
              </a:spcBef>
            </a:pPr>
            <a:r>
              <a:rPr lang="en-US" b="true" sz="7785" spc="-280">
                <a:solidFill>
                  <a:srgbClr val="292929"/>
                </a:solidFill>
                <a:latin typeface="Akzidenz-Grotesk Bold"/>
                <a:ea typeface="Akzidenz-Grotesk Bold"/>
                <a:cs typeface="Akzidenz-Grotesk Bold"/>
                <a:sym typeface="Akzidenz-Grotesk Bold"/>
              </a:rPr>
              <a:t>PRODUCT PHOTOGRAPHY</a:t>
            </a:r>
          </a:p>
        </p:txBody>
      </p:sp>
      <p:sp>
        <p:nvSpPr>
          <p:cNvPr name="TextBox 14" id="14"/>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292929"/>
                </a:solidFill>
                <a:latin typeface="Akzidenz-Grotesk Bold"/>
                <a:ea typeface="Akzidenz-Grotesk Bold"/>
                <a:cs typeface="Akzidenz-Grotesk Bold"/>
                <a:sym typeface="Akzidenz-Grotesk Bold"/>
              </a:rPr>
              <a:t>2024</a:t>
            </a:r>
          </a:p>
        </p:txBody>
      </p:sp>
      <p:sp>
        <p:nvSpPr>
          <p:cNvPr name="TextBox 15" id="15"/>
          <p:cNvSpPr txBox="true"/>
          <p:nvPr/>
        </p:nvSpPr>
        <p:spPr>
          <a:xfrm rot="0">
            <a:off x="1980095"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292929"/>
                </a:solidFill>
                <a:latin typeface="Open Sauce"/>
                <a:ea typeface="Open Sauce"/>
                <a:cs typeface="Open Sauce"/>
                <a:sym typeface="Open Sauce"/>
              </a:rPr>
              <a:t>The Brand</a:t>
            </a:r>
          </a:p>
        </p:txBody>
      </p:sp>
      <p:sp>
        <p:nvSpPr>
          <p:cNvPr name="TextBox 16" id="16"/>
          <p:cNvSpPr txBox="true"/>
          <p:nvPr/>
        </p:nvSpPr>
        <p:spPr>
          <a:xfrm rot="0">
            <a:off x="1028700" y="1857822"/>
            <a:ext cx="5219248" cy="927806"/>
          </a:xfrm>
          <a:prstGeom prst="rect">
            <a:avLst/>
          </a:prstGeom>
        </p:spPr>
        <p:txBody>
          <a:bodyPr anchor="t" rtlCol="false" tIns="0" lIns="0" bIns="0" rIns="0">
            <a:spAutoFit/>
          </a:bodyPr>
          <a:lstStyle/>
          <a:p>
            <a:pPr algn="l" marL="0" indent="0" lvl="0">
              <a:lnSpc>
                <a:spcPts val="2518"/>
              </a:lnSpc>
            </a:pPr>
            <a:r>
              <a:rPr lang="en-US" sz="1498">
                <a:solidFill>
                  <a:srgbClr val="292929"/>
                </a:solidFill>
                <a:latin typeface="Open Sauce"/>
                <a:ea typeface="Open Sauce"/>
                <a:cs typeface="Open Sauce"/>
                <a:sym typeface="Open Sauce"/>
              </a:rPr>
              <a:t>Presentations are communication tools that can be used as demonstrations, lectures, speeches, reports, and more. It is mostly presented before an audience. </a:t>
            </a:r>
          </a:p>
        </p:txBody>
      </p:sp>
      <p:grpSp>
        <p:nvGrpSpPr>
          <p:cNvPr name="Group 17" id="17"/>
          <p:cNvGrpSpPr/>
          <p:nvPr/>
        </p:nvGrpSpPr>
        <p:grpSpPr>
          <a:xfrm rot="0">
            <a:off x="1388397" y="4496389"/>
            <a:ext cx="1344522" cy="1344522"/>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92929"/>
            </a:solidFill>
            <a:ln cap="sq">
              <a:no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20" id="20"/>
          <p:cNvSpPr/>
          <p:nvPr/>
        </p:nvSpPr>
        <p:spPr>
          <a:xfrm flipH="false" flipV="false" rot="0">
            <a:off x="1726610" y="4834601"/>
            <a:ext cx="668096" cy="668096"/>
          </a:xfrm>
          <a:custGeom>
            <a:avLst/>
            <a:gdLst/>
            <a:ahLst/>
            <a:cxnLst/>
            <a:rect r="r" b="b" t="t" l="l"/>
            <a:pathLst>
              <a:path h="668096" w="668096">
                <a:moveTo>
                  <a:pt x="0" y="0"/>
                </a:moveTo>
                <a:lnTo>
                  <a:pt x="668096" y="0"/>
                </a:lnTo>
                <a:lnTo>
                  <a:pt x="668096" y="668096"/>
                </a:lnTo>
                <a:lnTo>
                  <a:pt x="0" y="66809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a:ln cap="sq">
            <a:noFill/>
            <a:prstDash val="solid"/>
            <a:miter/>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grpSp>
        <p:nvGrpSpPr>
          <p:cNvPr name="Group 2" id="2"/>
          <p:cNvGrpSpPr/>
          <p:nvPr/>
        </p:nvGrpSpPr>
        <p:grpSpPr>
          <a:xfrm rot="0">
            <a:off x="4981755" y="1934022"/>
            <a:ext cx="8324491" cy="3829133"/>
            <a:chOff x="0" y="0"/>
            <a:chExt cx="1637868" cy="753393"/>
          </a:xfrm>
        </p:grpSpPr>
        <p:sp>
          <p:nvSpPr>
            <p:cNvPr name="Freeform 3" id="3"/>
            <p:cNvSpPr/>
            <p:nvPr/>
          </p:nvSpPr>
          <p:spPr>
            <a:xfrm flipH="false" flipV="false" rot="0">
              <a:off x="0" y="0"/>
              <a:ext cx="1637868" cy="753393"/>
            </a:xfrm>
            <a:custGeom>
              <a:avLst/>
              <a:gdLst/>
              <a:ahLst/>
              <a:cxnLst/>
              <a:rect r="r" b="b" t="t" l="l"/>
              <a:pathLst>
                <a:path h="753393" w="1637868">
                  <a:moveTo>
                    <a:pt x="0" y="0"/>
                  </a:moveTo>
                  <a:lnTo>
                    <a:pt x="1637868" y="0"/>
                  </a:lnTo>
                  <a:lnTo>
                    <a:pt x="1637868" y="753393"/>
                  </a:lnTo>
                  <a:lnTo>
                    <a:pt x="0" y="753393"/>
                  </a:lnTo>
                  <a:close/>
                </a:path>
              </a:pathLst>
            </a:custGeom>
            <a:blipFill>
              <a:blip r:embed="rId2"/>
              <a:stretch>
                <a:fillRect l="0" t="-113049" r="0" b="-113049"/>
              </a:stretch>
            </a:blipFill>
          </p:spPr>
        </p:sp>
      </p:grpSp>
      <p:grpSp>
        <p:nvGrpSpPr>
          <p:cNvPr name="Group 4" id="4"/>
          <p:cNvGrpSpPr/>
          <p:nvPr/>
        </p:nvGrpSpPr>
        <p:grpSpPr>
          <a:xfrm rot="0">
            <a:off x="1028700" y="528198"/>
            <a:ext cx="3183389" cy="669965"/>
            <a:chOff x="0" y="0"/>
            <a:chExt cx="1931041" cy="406400"/>
          </a:xfrm>
        </p:grpSpPr>
        <p:sp>
          <p:nvSpPr>
            <p:cNvPr name="Freeform 5" id="5"/>
            <p:cNvSpPr/>
            <p:nvPr/>
          </p:nvSpPr>
          <p:spPr>
            <a:xfrm flipH="false" flipV="false" rot="0">
              <a:off x="0" y="0"/>
              <a:ext cx="1931041" cy="406400"/>
            </a:xfrm>
            <a:custGeom>
              <a:avLst/>
              <a:gdLst/>
              <a:ahLst/>
              <a:cxnLst/>
              <a:rect r="r" b="b" t="t" l="l"/>
              <a:pathLst>
                <a:path h="406400" w="1931041">
                  <a:moveTo>
                    <a:pt x="1727841" y="0"/>
                  </a:moveTo>
                  <a:cubicBezTo>
                    <a:pt x="1840065" y="0"/>
                    <a:pt x="1931041" y="90976"/>
                    <a:pt x="1931041" y="203200"/>
                  </a:cubicBezTo>
                  <a:cubicBezTo>
                    <a:pt x="1931041" y="315424"/>
                    <a:pt x="1840065" y="406400"/>
                    <a:pt x="172784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6" id="6"/>
            <p:cNvSpPr txBox="true"/>
            <p:nvPr/>
          </p:nvSpPr>
          <p:spPr>
            <a:xfrm>
              <a:off x="0" y="-38100"/>
              <a:ext cx="1931041" cy="4445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grpSp>
        <p:nvGrpSpPr>
          <p:cNvPr name="Group 8" id="8"/>
          <p:cNvGrpSpPr/>
          <p:nvPr/>
        </p:nvGrpSpPr>
        <p:grpSpPr>
          <a:xfrm rot="0">
            <a:off x="4489584" y="528198"/>
            <a:ext cx="3185304" cy="669965"/>
            <a:chOff x="0" y="0"/>
            <a:chExt cx="4247072" cy="893286"/>
          </a:xfrm>
        </p:grpSpPr>
        <p:grpSp>
          <p:nvGrpSpPr>
            <p:cNvPr name="Group 9" id="9"/>
            <p:cNvGrpSpPr/>
            <p:nvPr/>
          </p:nvGrpSpPr>
          <p:grpSpPr>
            <a:xfrm rot="0">
              <a:off x="0" y="0"/>
              <a:ext cx="4247072" cy="893286"/>
              <a:chOff x="0" y="0"/>
              <a:chExt cx="1932203" cy="406400"/>
            </a:xfrm>
          </p:grpSpPr>
          <p:sp>
            <p:nvSpPr>
              <p:cNvPr name="Freeform 10" id="10"/>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11" id="11"/>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sp>
        <p:nvSpPr>
          <p:cNvPr name="TextBox 13" id="13"/>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14" id="14"/>
          <p:cNvSpPr txBox="true"/>
          <p:nvPr/>
        </p:nvSpPr>
        <p:spPr>
          <a:xfrm rot="0">
            <a:off x="1932470"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Product Photo</a:t>
            </a:r>
          </a:p>
        </p:txBody>
      </p:sp>
      <p:sp>
        <p:nvSpPr>
          <p:cNvPr name="TextBox 15" id="15"/>
          <p:cNvSpPr txBox="true"/>
          <p:nvPr/>
        </p:nvSpPr>
        <p:spPr>
          <a:xfrm rot="0">
            <a:off x="2298012" y="4812689"/>
            <a:ext cx="13691976" cy="2091347"/>
          </a:xfrm>
          <a:prstGeom prst="rect">
            <a:avLst/>
          </a:prstGeom>
        </p:spPr>
        <p:txBody>
          <a:bodyPr anchor="t" rtlCol="false" tIns="0" lIns="0" bIns="0" rIns="0">
            <a:spAutoFit/>
          </a:bodyPr>
          <a:lstStyle/>
          <a:p>
            <a:pPr algn="ctr" marL="0" indent="0" lvl="0">
              <a:lnSpc>
                <a:spcPts val="12893"/>
              </a:lnSpc>
              <a:spcBef>
                <a:spcPct val="0"/>
              </a:spcBef>
            </a:pPr>
            <a:r>
              <a:rPr lang="en-US" b="true" sz="14992" spc="-539">
                <a:solidFill>
                  <a:srgbClr val="FFFFFF"/>
                </a:solidFill>
                <a:latin typeface="Akzidenz-Grotesk Bold"/>
                <a:ea typeface="Akzidenz-Grotesk Bold"/>
                <a:cs typeface="Akzidenz-Grotesk Bold"/>
                <a:sym typeface="Akzidenz-Grotesk Bold"/>
              </a:rPr>
              <a:t>TECH N' BOLD</a:t>
            </a:r>
          </a:p>
        </p:txBody>
      </p:sp>
      <p:grpSp>
        <p:nvGrpSpPr>
          <p:cNvPr name="Group 16" id="16"/>
          <p:cNvGrpSpPr/>
          <p:nvPr/>
        </p:nvGrpSpPr>
        <p:grpSpPr>
          <a:xfrm rot="-1010438">
            <a:off x="3836541" y="6112668"/>
            <a:ext cx="2169633" cy="2169633"/>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5"/>
              <a:stretch>
                <a:fillRect l="0" t="-25000" r="0" b="-25000"/>
              </a:stretch>
            </a:blipFill>
          </p:spPr>
        </p:sp>
      </p:grpSp>
      <p:sp>
        <p:nvSpPr>
          <p:cNvPr name="Freeform 18" id="18"/>
          <p:cNvSpPr/>
          <p:nvPr/>
        </p:nvSpPr>
        <p:spPr>
          <a:xfrm flipH="false" flipV="false" rot="0">
            <a:off x="13381540" y="6413574"/>
            <a:ext cx="1573937" cy="1574627"/>
          </a:xfrm>
          <a:custGeom>
            <a:avLst/>
            <a:gdLst/>
            <a:ahLst/>
            <a:cxnLst/>
            <a:rect r="r" b="b" t="t" l="l"/>
            <a:pathLst>
              <a:path h="1574627" w="1573937">
                <a:moveTo>
                  <a:pt x="0" y="0"/>
                </a:moveTo>
                <a:lnTo>
                  <a:pt x="1573937" y="0"/>
                </a:lnTo>
                <a:lnTo>
                  <a:pt x="1573937" y="1574627"/>
                </a:lnTo>
                <a:lnTo>
                  <a:pt x="0" y="15746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9" id="19"/>
          <p:cNvSpPr txBox="true"/>
          <p:nvPr/>
        </p:nvSpPr>
        <p:spPr>
          <a:xfrm rot="0">
            <a:off x="5232431" y="6431580"/>
            <a:ext cx="8073814" cy="2091347"/>
          </a:xfrm>
          <a:prstGeom prst="rect">
            <a:avLst/>
          </a:prstGeom>
        </p:spPr>
        <p:txBody>
          <a:bodyPr anchor="t" rtlCol="false" tIns="0" lIns="0" bIns="0" rIns="0">
            <a:spAutoFit/>
          </a:bodyPr>
          <a:lstStyle/>
          <a:p>
            <a:pPr algn="r" marL="0" indent="0" lvl="0">
              <a:lnSpc>
                <a:spcPts val="12893"/>
              </a:lnSpc>
              <a:spcBef>
                <a:spcPct val="0"/>
              </a:spcBef>
            </a:pPr>
            <a:r>
              <a:rPr lang="en-US" b="true" sz="14992" spc="-539">
                <a:solidFill>
                  <a:srgbClr val="FFFFFF"/>
                </a:solidFill>
                <a:latin typeface="Akzidenz-Grotesk Bold"/>
                <a:ea typeface="Akzidenz-Grotesk Bold"/>
                <a:cs typeface="Akzidenz-Grotesk Bold"/>
                <a:sym typeface="Akzidenz-Grotesk Bold"/>
              </a:rPr>
              <a:t>STYLES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028700" y="528198"/>
            <a:ext cx="3183389" cy="669965"/>
            <a:chOff x="0" y="0"/>
            <a:chExt cx="1931041" cy="406400"/>
          </a:xfrm>
        </p:grpSpPr>
        <p:sp>
          <p:nvSpPr>
            <p:cNvPr name="Freeform 3" id="3"/>
            <p:cNvSpPr/>
            <p:nvPr/>
          </p:nvSpPr>
          <p:spPr>
            <a:xfrm flipH="false" flipV="false" rot="0">
              <a:off x="0" y="0"/>
              <a:ext cx="1931041" cy="406400"/>
            </a:xfrm>
            <a:custGeom>
              <a:avLst/>
              <a:gdLst/>
              <a:ahLst/>
              <a:cxnLst/>
              <a:rect r="r" b="b" t="t" l="l"/>
              <a:pathLst>
                <a:path h="406400" w="1931041">
                  <a:moveTo>
                    <a:pt x="1727841" y="0"/>
                  </a:moveTo>
                  <a:cubicBezTo>
                    <a:pt x="1840065" y="0"/>
                    <a:pt x="1931041" y="90976"/>
                    <a:pt x="1931041" y="203200"/>
                  </a:cubicBezTo>
                  <a:cubicBezTo>
                    <a:pt x="1931041" y="315424"/>
                    <a:pt x="1840065" y="406400"/>
                    <a:pt x="172784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4" id="4"/>
            <p:cNvSpPr txBox="true"/>
            <p:nvPr/>
          </p:nvSpPr>
          <p:spPr>
            <a:xfrm>
              <a:off x="0" y="-38100"/>
              <a:ext cx="1931041"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388397" y="695858"/>
            <a:ext cx="340375" cy="340375"/>
          </a:xfrm>
          <a:custGeom>
            <a:avLst/>
            <a:gdLst/>
            <a:ahLst/>
            <a:cxnLst/>
            <a:rect r="r" b="b" t="t" l="l"/>
            <a:pathLst>
              <a:path h="340375" w="340375">
                <a:moveTo>
                  <a:pt x="0" y="0"/>
                </a:moveTo>
                <a:lnTo>
                  <a:pt x="340375" y="0"/>
                </a:lnTo>
                <a:lnTo>
                  <a:pt x="340375" y="340375"/>
                </a:lnTo>
                <a:lnTo>
                  <a:pt x="0" y="3403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6" id="6"/>
          <p:cNvGrpSpPr/>
          <p:nvPr/>
        </p:nvGrpSpPr>
        <p:grpSpPr>
          <a:xfrm rot="0">
            <a:off x="4489584" y="528198"/>
            <a:ext cx="3185304" cy="669965"/>
            <a:chOff x="0" y="0"/>
            <a:chExt cx="4247072" cy="893286"/>
          </a:xfrm>
        </p:grpSpPr>
        <p:grpSp>
          <p:nvGrpSpPr>
            <p:cNvPr name="Group 7" id="7"/>
            <p:cNvGrpSpPr/>
            <p:nvPr/>
          </p:nvGrpSpPr>
          <p:grpSpPr>
            <a:xfrm rot="0">
              <a:off x="0" y="0"/>
              <a:ext cx="4247072" cy="893286"/>
              <a:chOff x="0" y="0"/>
              <a:chExt cx="1932203" cy="406400"/>
            </a:xfrm>
          </p:grpSpPr>
          <p:sp>
            <p:nvSpPr>
              <p:cNvPr name="Freeform 8" id="8"/>
              <p:cNvSpPr/>
              <p:nvPr/>
            </p:nvSpPr>
            <p:spPr>
              <a:xfrm flipH="false" flipV="false" rot="0">
                <a:off x="0" y="0"/>
                <a:ext cx="1932203" cy="406400"/>
              </a:xfrm>
              <a:custGeom>
                <a:avLst/>
                <a:gdLst/>
                <a:ahLst/>
                <a:cxnLst/>
                <a:rect r="r" b="b" t="t" l="l"/>
                <a:pathLst>
                  <a:path h="406400" w="1932203">
                    <a:moveTo>
                      <a:pt x="1729003" y="0"/>
                    </a:moveTo>
                    <a:cubicBezTo>
                      <a:pt x="1841227" y="0"/>
                      <a:pt x="1932203" y="90976"/>
                      <a:pt x="1932203" y="203200"/>
                    </a:cubicBezTo>
                    <a:cubicBezTo>
                      <a:pt x="1932203" y="315424"/>
                      <a:pt x="1841227" y="406400"/>
                      <a:pt x="1729003"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9050" cap="sq">
                <a:solidFill>
                  <a:srgbClr val="D6FF3F"/>
                </a:solidFill>
                <a:prstDash val="solid"/>
                <a:miter/>
              </a:ln>
            </p:spPr>
          </p:sp>
          <p:sp>
            <p:nvSpPr>
              <p:cNvPr name="TextBox 9" id="9"/>
              <p:cNvSpPr txBox="true"/>
              <p:nvPr/>
            </p:nvSpPr>
            <p:spPr>
              <a:xfrm>
                <a:off x="0" y="-38100"/>
                <a:ext cx="1932203" cy="444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4811" y="185446"/>
              <a:ext cx="4017450" cy="484294"/>
            </a:xfrm>
            <a:prstGeom prst="rect">
              <a:avLst/>
            </a:prstGeom>
          </p:spPr>
          <p:txBody>
            <a:bodyPr anchor="t" rtlCol="false" tIns="0" lIns="0" bIns="0" rIns="0">
              <a:spAutoFit/>
            </a:bodyPr>
            <a:lstStyle/>
            <a:p>
              <a:pPr algn="ctr">
                <a:lnSpc>
                  <a:spcPts val="3079"/>
                </a:lnSpc>
                <a:spcBef>
                  <a:spcPct val="0"/>
                </a:spcBef>
              </a:pPr>
              <a:r>
                <a:rPr lang="en-US" sz="2199">
                  <a:solidFill>
                    <a:srgbClr val="D6FF3F"/>
                  </a:solidFill>
                  <a:latin typeface="Open Sauce"/>
                  <a:ea typeface="Open Sauce"/>
                  <a:cs typeface="Open Sauce"/>
                  <a:sym typeface="Open Sauce"/>
                </a:rPr>
                <a:t>Paucek and Lage</a:t>
              </a:r>
            </a:p>
          </p:txBody>
        </p:sp>
      </p:grpSp>
      <p:grpSp>
        <p:nvGrpSpPr>
          <p:cNvPr name="Group 11" id="11"/>
          <p:cNvGrpSpPr/>
          <p:nvPr/>
        </p:nvGrpSpPr>
        <p:grpSpPr>
          <a:xfrm rot="0">
            <a:off x="5450851" y="1934966"/>
            <a:ext cx="11808449" cy="2976968"/>
            <a:chOff x="0" y="0"/>
            <a:chExt cx="2323348" cy="585727"/>
          </a:xfrm>
        </p:grpSpPr>
        <p:sp>
          <p:nvSpPr>
            <p:cNvPr name="Freeform 12" id="12"/>
            <p:cNvSpPr/>
            <p:nvPr/>
          </p:nvSpPr>
          <p:spPr>
            <a:xfrm flipH="false" flipV="false" rot="0">
              <a:off x="0" y="0"/>
              <a:ext cx="2323348" cy="585727"/>
            </a:xfrm>
            <a:custGeom>
              <a:avLst/>
              <a:gdLst/>
              <a:ahLst/>
              <a:cxnLst/>
              <a:rect r="r" b="b" t="t" l="l"/>
              <a:pathLst>
                <a:path h="585727" w="2323348">
                  <a:moveTo>
                    <a:pt x="0" y="0"/>
                  </a:moveTo>
                  <a:lnTo>
                    <a:pt x="2323348" y="0"/>
                  </a:lnTo>
                  <a:lnTo>
                    <a:pt x="2323348" y="585727"/>
                  </a:lnTo>
                  <a:lnTo>
                    <a:pt x="0" y="585727"/>
                  </a:lnTo>
                  <a:close/>
                </a:path>
              </a:pathLst>
            </a:custGeom>
            <a:blipFill>
              <a:blip r:embed="rId4"/>
              <a:stretch>
                <a:fillRect l="0" t="-82220" r="0" b="-82220"/>
              </a:stretch>
            </a:blipFill>
          </p:spPr>
        </p:sp>
      </p:grpSp>
      <p:grpSp>
        <p:nvGrpSpPr>
          <p:cNvPr name="Group 13" id="13"/>
          <p:cNvGrpSpPr/>
          <p:nvPr/>
        </p:nvGrpSpPr>
        <p:grpSpPr>
          <a:xfrm rot="0">
            <a:off x="1028700" y="5143500"/>
            <a:ext cx="4590231" cy="4731589"/>
            <a:chOff x="0" y="0"/>
            <a:chExt cx="903142" cy="930954"/>
          </a:xfrm>
        </p:grpSpPr>
        <p:sp>
          <p:nvSpPr>
            <p:cNvPr name="Freeform 14" id="14"/>
            <p:cNvSpPr/>
            <p:nvPr/>
          </p:nvSpPr>
          <p:spPr>
            <a:xfrm flipH="false" flipV="false" rot="0">
              <a:off x="0" y="0"/>
              <a:ext cx="903142" cy="930954"/>
            </a:xfrm>
            <a:custGeom>
              <a:avLst/>
              <a:gdLst/>
              <a:ahLst/>
              <a:cxnLst/>
              <a:rect r="r" b="b" t="t" l="l"/>
              <a:pathLst>
                <a:path h="930954" w="903142">
                  <a:moveTo>
                    <a:pt x="0" y="0"/>
                  </a:moveTo>
                  <a:lnTo>
                    <a:pt x="903142" y="0"/>
                  </a:lnTo>
                  <a:lnTo>
                    <a:pt x="903142" y="930954"/>
                  </a:lnTo>
                  <a:lnTo>
                    <a:pt x="0" y="930954"/>
                  </a:lnTo>
                  <a:close/>
                </a:path>
              </a:pathLst>
            </a:custGeom>
            <a:blipFill>
              <a:blip r:embed="rId5"/>
              <a:stretch>
                <a:fillRect l="0" t="-22759" r="0" b="-22759"/>
              </a:stretch>
            </a:blipFill>
          </p:spPr>
        </p:sp>
      </p:grpSp>
      <p:grpSp>
        <p:nvGrpSpPr>
          <p:cNvPr name="Group 15" id="15"/>
          <p:cNvGrpSpPr/>
          <p:nvPr/>
        </p:nvGrpSpPr>
        <p:grpSpPr>
          <a:xfrm rot="-1010438">
            <a:off x="1541809" y="1859011"/>
            <a:ext cx="3515610" cy="35156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6"/>
              <a:stretch>
                <a:fillRect l="0" t="-25000" r="0" b="-25000"/>
              </a:stretch>
            </a:blipFill>
          </p:spPr>
        </p:sp>
      </p:grpSp>
      <p:grpSp>
        <p:nvGrpSpPr>
          <p:cNvPr name="Group 17" id="17"/>
          <p:cNvGrpSpPr/>
          <p:nvPr/>
        </p:nvGrpSpPr>
        <p:grpSpPr>
          <a:xfrm rot="0">
            <a:off x="5896196" y="5143500"/>
            <a:ext cx="6675754" cy="4731589"/>
            <a:chOff x="0" y="0"/>
            <a:chExt cx="1313475" cy="930954"/>
          </a:xfrm>
        </p:grpSpPr>
        <p:sp>
          <p:nvSpPr>
            <p:cNvPr name="Freeform 18" id="18"/>
            <p:cNvSpPr/>
            <p:nvPr/>
          </p:nvSpPr>
          <p:spPr>
            <a:xfrm flipH="false" flipV="false" rot="0">
              <a:off x="0" y="0"/>
              <a:ext cx="1313475" cy="930954"/>
            </a:xfrm>
            <a:custGeom>
              <a:avLst/>
              <a:gdLst/>
              <a:ahLst/>
              <a:cxnLst/>
              <a:rect r="r" b="b" t="t" l="l"/>
              <a:pathLst>
                <a:path h="930954" w="1313475">
                  <a:moveTo>
                    <a:pt x="0" y="0"/>
                  </a:moveTo>
                  <a:lnTo>
                    <a:pt x="1313475" y="0"/>
                  </a:lnTo>
                  <a:lnTo>
                    <a:pt x="1313475" y="930954"/>
                  </a:lnTo>
                  <a:lnTo>
                    <a:pt x="0" y="930954"/>
                  </a:lnTo>
                  <a:close/>
                </a:path>
              </a:pathLst>
            </a:custGeom>
            <a:blipFill>
              <a:blip r:embed="rId7"/>
              <a:stretch>
                <a:fillRect l="-3157" t="0" r="-3157" b="0"/>
              </a:stretch>
            </a:blipFill>
          </p:spPr>
        </p:sp>
      </p:grpSp>
      <p:grpSp>
        <p:nvGrpSpPr>
          <p:cNvPr name="Group 19" id="19"/>
          <p:cNvGrpSpPr/>
          <p:nvPr/>
        </p:nvGrpSpPr>
        <p:grpSpPr>
          <a:xfrm rot="766180">
            <a:off x="12361165" y="4772076"/>
            <a:ext cx="5022016" cy="5022016"/>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8"/>
              <a:stretch>
                <a:fillRect l="0" t="-25000" r="0" b="-25000"/>
              </a:stretch>
            </a:blipFill>
          </p:spPr>
        </p:sp>
      </p:grpSp>
      <p:sp>
        <p:nvSpPr>
          <p:cNvPr name="Freeform 21" id="21"/>
          <p:cNvSpPr/>
          <p:nvPr/>
        </p:nvSpPr>
        <p:spPr>
          <a:xfrm flipH="false" flipV="false" rot="0">
            <a:off x="16439352" y="6689346"/>
            <a:ext cx="1639896" cy="1639896"/>
          </a:xfrm>
          <a:custGeom>
            <a:avLst/>
            <a:gdLst/>
            <a:ahLst/>
            <a:cxnLst/>
            <a:rect r="r" b="b" t="t" l="l"/>
            <a:pathLst>
              <a:path h="1639896" w="1639896">
                <a:moveTo>
                  <a:pt x="0" y="0"/>
                </a:moveTo>
                <a:lnTo>
                  <a:pt x="1639896" y="0"/>
                </a:lnTo>
                <a:lnTo>
                  <a:pt x="1639896" y="1639896"/>
                </a:lnTo>
                <a:lnTo>
                  <a:pt x="0" y="163989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2" id="22"/>
          <p:cNvSpPr txBox="true"/>
          <p:nvPr/>
        </p:nvSpPr>
        <p:spPr>
          <a:xfrm rot="0">
            <a:off x="14955477" y="640409"/>
            <a:ext cx="2303823" cy="480791"/>
          </a:xfrm>
          <a:prstGeom prst="rect">
            <a:avLst/>
          </a:prstGeom>
        </p:spPr>
        <p:txBody>
          <a:bodyPr anchor="t" rtlCol="false" tIns="0" lIns="0" bIns="0" rIns="0">
            <a:spAutoFit/>
          </a:bodyPr>
          <a:lstStyle/>
          <a:p>
            <a:pPr algn="r" marL="0" indent="0" lvl="0">
              <a:lnSpc>
                <a:spcPts val="2936"/>
              </a:lnSpc>
              <a:spcBef>
                <a:spcPct val="0"/>
              </a:spcBef>
            </a:pPr>
            <a:r>
              <a:rPr lang="en-US" b="true" sz="3413" spc="-191">
                <a:solidFill>
                  <a:srgbClr val="D6FF3F"/>
                </a:solidFill>
                <a:latin typeface="Akzidenz-Grotesk Bold"/>
                <a:ea typeface="Akzidenz-Grotesk Bold"/>
                <a:cs typeface="Akzidenz-Grotesk Bold"/>
                <a:sym typeface="Akzidenz-Grotesk Bold"/>
              </a:rPr>
              <a:t>2024</a:t>
            </a:r>
          </a:p>
        </p:txBody>
      </p:sp>
      <p:sp>
        <p:nvSpPr>
          <p:cNvPr name="TextBox 23" id="23"/>
          <p:cNvSpPr txBox="true"/>
          <p:nvPr/>
        </p:nvSpPr>
        <p:spPr>
          <a:xfrm rot="0">
            <a:off x="1932470" y="657758"/>
            <a:ext cx="2084580" cy="372745"/>
          </a:xfrm>
          <a:prstGeom prst="rect">
            <a:avLst/>
          </a:prstGeom>
        </p:spPr>
        <p:txBody>
          <a:bodyPr anchor="t" rtlCol="false" tIns="0" lIns="0" bIns="0" rIns="0">
            <a:spAutoFit/>
          </a:bodyPr>
          <a:lstStyle/>
          <a:p>
            <a:pPr algn="l">
              <a:lnSpc>
                <a:spcPts val="3079"/>
              </a:lnSpc>
              <a:spcBef>
                <a:spcPct val="0"/>
              </a:spcBef>
            </a:pPr>
            <a:r>
              <a:rPr lang="en-US" sz="2199">
                <a:solidFill>
                  <a:srgbClr val="D6FF3F"/>
                </a:solidFill>
                <a:latin typeface="Open Sauce"/>
                <a:ea typeface="Open Sauce"/>
                <a:cs typeface="Open Sauce"/>
                <a:sym typeface="Open Sauce"/>
              </a:rPr>
              <a:t>Product Photo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DAG6SaWRwSI</dc:identifier>
  <dcterms:modified xsi:type="dcterms:W3CDTF">2011-08-01T06:04:30Z</dcterms:modified>
  <cp:revision>1</cp:revision>
  <dc:title>Green and Black Bold Creative Brief Presentation</dc:title>
</cp:coreProperties>
</file>

<file path=docProps/thumbnail.jpeg>
</file>